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5" r:id="rId2"/>
    <p:sldId id="267" r:id="rId3"/>
  </p:sldIdLst>
  <p:sldSz cx="24384000" cy="13716000"/>
  <p:notesSz cx="7104063" cy="102346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ヒラギノ角ゴ ProN W3"/>
          <a:ea typeface="ヒラギノ角ゴ ProN W3"/>
          <a:cs typeface="ヒラギノ角ゴ ProN W3"/>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ヒラギノ角ゴ ProN W3"/>
          <a:ea typeface="ヒラギノ角ゴ ProN W3"/>
          <a:cs typeface="ヒラギノ角ゴ ProN W3"/>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ヒラギノ角ゴ ProN W3"/>
          <a:ea typeface="ヒラギノ角ゴ ProN W3"/>
          <a:cs typeface="ヒラギノ角ゴ ProN W3"/>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ヒラギノ角ゴ ProN W3"/>
          <a:ea typeface="ヒラギノ角ゴ ProN W3"/>
          <a:cs typeface="ヒラギノ角ゴ ProN W3"/>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ヒラギノ角ゴ ProN W3"/>
          <a:ea typeface="ヒラギノ角ゴ ProN W3"/>
          <a:cs typeface="ヒラギノ角ゴ ProN W3"/>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ヒラギノ角ゴ ProN W3"/>
          <a:ea typeface="ヒラギノ角ゴ ProN W3"/>
          <a:cs typeface="ヒラギノ角ゴ ProN W3"/>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ヒラギノ角ゴ ProN W3"/>
          <a:ea typeface="ヒラギノ角ゴ ProN W3"/>
          <a:cs typeface="ヒラギノ角ゴ ProN W3"/>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ヒラギノ角ゴ ProN W3"/>
          <a:ea typeface="ヒラギノ角ゴ ProN W3"/>
          <a:cs typeface="ヒラギノ角ゴ ProN W3"/>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ヒラギノ角ゴ ProN W3"/>
          <a:ea typeface="ヒラギノ角ゴ ProN W3"/>
          <a:cs typeface="ヒラギノ角ゴ ProN W3"/>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ヒラギノ角ゴ ProN W3"/>
          <a:ea typeface="ヒラギノ角ゴ ProN W3"/>
          <a:cs typeface="ヒラギノ角ゴ ProN W3"/>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ヒラギノ角ゴ ProN W3"/>
          <a:ea typeface="ヒラギノ角ゴ ProN W3"/>
          <a:cs typeface="ヒラギノ角ゴ ProN W3"/>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ヒラギノ角ゴ ProN W3"/>
          <a:ea typeface="ヒラギノ角ゴ ProN W3"/>
          <a:cs typeface="ヒラギノ角ゴ ProN W3"/>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ヒラギノ角ゴ ProN W3"/>
          <a:ea typeface="ヒラギノ角ゴ ProN W3"/>
          <a:cs typeface="ヒラギノ角ゴ ProN W3"/>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32" autoAdjust="0"/>
  </p:normalViewPr>
  <p:slideViewPr>
    <p:cSldViewPr snapToGrid="0">
      <p:cViewPr varScale="1">
        <p:scale>
          <a:sx n="41" d="100"/>
          <a:sy n="41" d="100"/>
        </p:scale>
        <p:origin x="691" y="1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42875" y="768350"/>
            <a:ext cx="6818313" cy="3836988"/>
          </a:xfrm>
          <a:prstGeom prst="rect">
            <a:avLst/>
          </a:prstGeom>
        </p:spPr>
        <p:txBody>
          <a:bodyPr lIns="99075" tIns="49538" rIns="99075" bIns="49538"/>
          <a:lstStyle/>
          <a:p>
            <a:endParaRPr/>
          </a:p>
        </p:txBody>
      </p:sp>
      <p:sp>
        <p:nvSpPr>
          <p:cNvPr id="149" name="Shape 149"/>
          <p:cNvSpPr>
            <a:spLocks noGrp="1"/>
          </p:cNvSpPr>
          <p:nvPr>
            <p:ph type="body" sz="quarter" idx="1"/>
          </p:nvPr>
        </p:nvSpPr>
        <p:spPr>
          <a:xfrm>
            <a:off x="947209" y="4861441"/>
            <a:ext cx="5209646" cy="4605576"/>
          </a:xfrm>
          <a:prstGeom prst="rect">
            <a:avLst/>
          </a:prstGeom>
        </p:spPr>
        <p:txBody>
          <a:bodyPr lIns="99075" tIns="49538" rIns="99075" bIns="49538"/>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ヒラギノ角ゴ ProN W3"/>
        <a:ea typeface="ヒラギノ角ゴ ProN W3"/>
        <a:cs typeface="ヒラギノ角ゴ ProN W3"/>
        <a:sym typeface="ヒラギノ角ゴ ProN W3"/>
      </a:defRPr>
    </a:lvl1pPr>
    <a:lvl2pPr indent="228600" defTabSz="457200" latinLnBrk="0">
      <a:lnSpc>
        <a:spcPct val="117999"/>
      </a:lnSpc>
      <a:defRPr sz="2200">
        <a:latin typeface="ヒラギノ角ゴ ProN W3"/>
        <a:ea typeface="ヒラギノ角ゴ ProN W3"/>
        <a:cs typeface="ヒラギノ角ゴ ProN W3"/>
        <a:sym typeface="ヒラギノ角ゴ ProN W3"/>
      </a:defRPr>
    </a:lvl2pPr>
    <a:lvl3pPr indent="457200" defTabSz="457200" latinLnBrk="0">
      <a:lnSpc>
        <a:spcPct val="117999"/>
      </a:lnSpc>
      <a:defRPr sz="2200">
        <a:latin typeface="ヒラギノ角ゴ ProN W3"/>
        <a:ea typeface="ヒラギノ角ゴ ProN W3"/>
        <a:cs typeface="ヒラギノ角ゴ ProN W3"/>
        <a:sym typeface="ヒラギノ角ゴ ProN W3"/>
      </a:defRPr>
    </a:lvl3pPr>
    <a:lvl4pPr indent="685800" defTabSz="457200" latinLnBrk="0">
      <a:lnSpc>
        <a:spcPct val="117999"/>
      </a:lnSpc>
      <a:defRPr sz="2200">
        <a:latin typeface="ヒラギノ角ゴ ProN W3"/>
        <a:ea typeface="ヒラギノ角ゴ ProN W3"/>
        <a:cs typeface="ヒラギノ角ゴ ProN W3"/>
        <a:sym typeface="ヒラギノ角ゴ ProN W3"/>
      </a:defRPr>
    </a:lvl4pPr>
    <a:lvl5pPr indent="914400" defTabSz="457200" latinLnBrk="0">
      <a:lnSpc>
        <a:spcPct val="117999"/>
      </a:lnSpc>
      <a:defRPr sz="2200">
        <a:latin typeface="ヒラギノ角ゴ ProN W3"/>
        <a:ea typeface="ヒラギノ角ゴ ProN W3"/>
        <a:cs typeface="ヒラギノ角ゴ ProN W3"/>
        <a:sym typeface="ヒラギノ角ゴ ProN W3"/>
      </a:defRPr>
    </a:lvl5pPr>
    <a:lvl6pPr indent="1143000" defTabSz="457200" latinLnBrk="0">
      <a:lnSpc>
        <a:spcPct val="117999"/>
      </a:lnSpc>
      <a:defRPr sz="2200">
        <a:latin typeface="ヒラギノ角ゴ ProN W3"/>
        <a:ea typeface="ヒラギノ角ゴ ProN W3"/>
        <a:cs typeface="ヒラギノ角ゴ ProN W3"/>
        <a:sym typeface="ヒラギノ角ゴ ProN W3"/>
      </a:defRPr>
    </a:lvl6pPr>
    <a:lvl7pPr indent="1371600" defTabSz="457200" latinLnBrk="0">
      <a:lnSpc>
        <a:spcPct val="117999"/>
      </a:lnSpc>
      <a:defRPr sz="2200">
        <a:latin typeface="ヒラギノ角ゴ ProN W3"/>
        <a:ea typeface="ヒラギノ角ゴ ProN W3"/>
        <a:cs typeface="ヒラギノ角ゴ ProN W3"/>
        <a:sym typeface="ヒラギノ角ゴ ProN W3"/>
      </a:defRPr>
    </a:lvl7pPr>
    <a:lvl8pPr indent="1600200" defTabSz="457200" latinLnBrk="0">
      <a:lnSpc>
        <a:spcPct val="117999"/>
      </a:lnSpc>
      <a:defRPr sz="2200">
        <a:latin typeface="ヒラギノ角ゴ ProN W3"/>
        <a:ea typeface="ヒラギノ角ゴ ProN W3"/>
        <a:cs typeface="ヒラギノ角ゴ ProN W3"/>
        <a:sym typeface="ヒラギノ角ゴ ProN W3"/>
      </a:defRPr>
    </a:lvl8pPr>
    <a:lvl9pPr indent="1828800" defTabSz="457200" latinLnBrk="0">
      <a:lnSpc>
        <a:spcPct val="117999"/>
      </a:lnSpc>
      <a:defRPr sz="2200">
        <a:latin typeface="ヒラギノ角ゴ ProN W3"/>
        <a:ea typeface="ヒラギノ角ゴ ProN W3"/>
        <a:cs typeface="ヒラギノ角ゴ ProN W3"/>
        <a:sym typeface="ヒラギノ角ゴ ProN W3"/>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768350"/>
            <a:ext cx="6818313" cy="3836988"/>
          </a:xfrm>
        </p:spPr>
      </p:sp>
      <p:sp>
        <p:nvSpPr>
          <p:cNvPr id="3" name="ノート プレースホルダー 2"/>
          <p:cNvSpPr>
            <a:spLocks noGrp="1"/>
          </p:cNvSpPr>
          <p:nvPr>
            <p:ph type="body" idx="1"/>
          </p:nvPr>
        </p:nvSpPr>
        <p:spPr/>
        <p:txBody>
          <a:bodyPr/>
          <a:lstStyle/>
          <a:p>
            <a:r>
              <a:rPr kumimoji="1" lang="ja-JP" altLang="en-US" dirty="0"/>
              <a:t>写真あり</a:t>
            </a:r>
          </a:p>
        </p:txBody>
      </p:sp>
    </p:spTree>
    <p:extLst>
      <p:ext uri="{BB962C8B-B14F-4D97-AF65-F5344CB8AC3E}">
        <p14:creationId xmlns:p14="http://schemas.microsoft.com/office/powerpoint/2010/main" val="2162128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768350"/>
            <a:ext cx="6818313" cy="3836988"/>
          </a:xfrm>
        </p:spPr>
      </p:sp>
      <p:sp>
        <p:nvSpPr>
          <p:cNvPr id="3" name="ノート プレースホルダー 2"/>
          <p:cNvSpPr>
            <a:spLocks noGrp="1"/>
          </p:cNvSpPr>
          <p:nvPr>
            <p:ph type="body" idx="1"/>
          </p:nvPr>
        </p:nvSpPr>
        <p:spPr/>
        <p:txBody>
          <a:bodyPr/>
          <a:lstStyle/>
          <a:p>
            <a:r>
              <a:rPr kumimoji="1" lang="ja-JP" altLang="en-US" dirty="0"/>
              <a:t>写真あり</a:t>
            </a:r>
          </a:p>
        </p:txBody>
      </p:sp>
    </p:spTree>
    <p:extLst>
      <p:ext uri="{BB962C8B-B14F-4D97-AF65-F5344CB8AC3E}">
        <p14:creationId xmlns:p14="http://schemas.microsoft.com/office/powerpoint/2010/main" val="621089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
    <p:spTree>
      <p:nvGrpSpPr>
        <p:cNvPr id="1" name=""/>
        <p:cNvGrpSpPr/>
        <p:nvPr/>
      </p:nvGrpSpPr>
      <p:grpSpPr>
        <a:xfrm>
          <a:off x="0" y="0"/>
          <a:ext cx="0" cy="0"/>
          <a:chOff x="0" y="0"/>
          <a:chExt cx="0" cy="0"/>
        </a:xfrm>
      </p:grpSpPr>
      <p:sp>
        <p:nvSpPr>
          <p:cNvPr id="11" name="作者と日付"/>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a:latin typeface="+mn-lt"/>
                <a:ea typeface="+mn-ea"/>
                <a:cs typeface="+mn-cs"/>
                <a:sym typeface="ヒラギノ角ゴ ProN W6"/>
              </a:defRPr>
            </a:lvl1pPr>
          </a:lstStyle>
          <a:p>
            <a:r>
              <a:t>作者と日付</a:t>
            </a:r>
          </a:p>
        </p:txBody>
      </p:sp>
      <p:sp>
        <p:nvSpPr>
          <p:cNvPr id="12" name="プレゼンテーションのタイトル"/>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プレゼンテーションのタイトル</a:t>
            </a:r>
          </a:p>
        </p:txBody>
      </p:sp>
      <p:sp>
        <p:nvSpPr>
          <p:cNvPr id="13" name="本文レベル1…"/>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a:latin typeface="+mn-lt"/>
                <a:ea typeface="+mn-ea"/>
                <a:cs typeface="+mn-cs"/>
                <a:sym typeface="ヒラギノ角ゴ ProN W6"/>
              </a:defRPr>
            </a:lvl1pPr>
            <a:lvl2pPr marL="0" indent="457200" defTabSz="825500">
              <a:lnSpc>
                <a:spcPct val="100000"/>
              </a:lnSpc>
              <a:spcBef>
                <a:spcPts val="0"/>
              </a:spcBef>
              <a:buSzTx/>
              <a:buNone/>
              <a:defRPr sz="5500">
                <a:latin typeface="+mn-lt"/>
                <a:ea typeface="+mn-ea"/>
                <a:cs typeface="+mn-cs"/>
                <a:sym typeface="ヒラギノ角ゴ ProN W6"/>
              </a:defRPr>
            </a:lvl2pPr>
            <a:lvl3pPr marL="0" indent="914400" defTabSz="825500">
              <a:lnSpc>
                <a:spcPct val="100000"/>
              </a:lnSpc>
              <a:spcBef>
                <a:spcPts val="0"/>
              </a:spcBef>
              <a:buSzTx/>
              <a:buNone/>
              <a:defRPr sz="5500">
                <a:latin typeface="+mn-lt"/>
                <a:ea typeface="+mn-ea"/>
                <a:cs typeface="+mn-cs"/>
                <a:sym typeface="ヒラギノ角ゴ ProN W6"/>
              </a:defRPr>
            </a:lvl3pPr>
            <a:lvl4pPr marL="0" indent="1371600" defTabSz="825500">
              <a:lnSpc>
                <a:spcPct val="100000"/>
              </a:lnSpc>
              <a:spcBef>
                <a:spcPts val="0"/>
              </a:spcBef>
              <a:buSzTx/>
              <a:buNone/>
              <a:defRPr sz="5500">
                <a:latin typeface="+mn-lt"/>
                <a:ea typeface="+mn-ea"/>
                <a:cs typeface="+mn-cs"/>
                <a:sym typeface="ヒラギノ角ゴ ProN W6"/>
              </a:defRPr>
            </a:lvl4pPr>
            <a:lvl5pPr marL="0" indent="1828800" defTabSz="825500">
              <a:lnSpc>
                <a:spcPct val="100000"/>
              </a:lnSpc>
              <a:spcBef>
                <a:spcPts val="0"/>
              </a:spcBef>
              <a:buSzTx/>
              <a:buNone/>
              <a:defRPr sz="5500">
                <a:latin typeface="+mn-lt"/>
                <a:ea typeface="+mn-ea"/>
                <a:cs typeface="+mn-cs"/>
                <a:sym typeface="ヒラギノ角ゴ ProN W6"/>
              </a:defRPr>
            </a:lvl5pPr>
          </a:lstStyle>
          <a:p>
            <a:r>
              <a:t>プレゼンテーションのサブタイトル</a:t>
            </a:r>
          </a:p>
          <a:p>
            <a:pPr lvl="1"/>
            <a:endParaRPr/>
          </a:p>
          <a:p>
            <a:pPr lvl="2"/>
            <a:endParaRPr/>
          </a:p>
          <a:p>
            <a:pPr lvl="3"/>
            <a:endParaRPr/>
          </a:p>
          <a:p>
            <a:pPr lvl="4"/>
            <a:endParaRPr/>
          </a:p>
        </p:txBody>
      </p:sp>
      <p:sp>
        <p:nvSpPr>
          <p:cNvPr id="14"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ステートメント">
    <p:spTree>
      <p:nvGrpSpPr>
        <p:cNvPr id="1" name=""/>
        <p:cNvGrpSpPr/>
        <p:nvPr/>
      </p:nvGrpSpPr>
      <p:grpSpPr>
        <a:xfrm>
          <a:off x="0" y="0"/>
          <a:ext cx="0" cy="0"/>
          <a:chOff x="0" y="0"/>
          <a:chExt cx="0" cy="0"/>
        </a:xfrm>
      </p:grpSpPr>
      <p:sp>
        <p:nvSpPr>
          <p:cNvPr id="98" name="本文レベル1…"/>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vl1pPr>
            <a:lvl2pPr marL="0" indent="457200" algn="ctr">
              <a:lnSpc>
                <a:spcPct val="80000"/>
              </a:lnSpc>
              <a:spcBef>
                <a:spcPts val="0"/>
              </a:spcBef>
              <a:buSzTx/>
              <a:buNone/>
              <a:defRPr sz="11600" spc="-232"/>
            </a:lvl2pPr>
            <a:lvl3pPr marL="0" indent="914400" algn="ctr">
              <a:lnSpc>
                <a:spcPct val="80000"/>
              </a:lnSpc>
              <a:spcBef>
                <a:spcPts val="0"/>
              </a:spcBef>
              <a:buSzTx/>
              <a:buNone/>
              <a:defRPr sz="11600" spc="-232"/>
            </a:lvl3pPr>
            <a:lvl4pPr marL="0" indent="1371600" algn="ctr">
              <a:lnSpc>
                <a:spcPct val="80000"/>
              </a:lnSpc>
              <a:spcBef>
                <a:spcPts val="0"/>
              </a:spcBef>
              <a:buSzTx/>
              <a:buNone/>
              <a:defRPr sz="11600" spc="-232"/>
            </a:lvl4pPr>
            <a:lvl5pPr marL="0" indent="1828800" algn="ctr">
              <a:lnSpc>
                <a:spcPct val="80000"/>
              </a:lnSpc>
              <a:spcBef>
                <a:spcPts val="0"/>
              </a:spcBef>
              <a:buSzTx/>
              <a:buNone/>
              <a:defRPr sz="11600" spc="-232"/>
            </a:lvl5pPr>
          </a:lstStyle>
          <a:p>
            <a:r>
              <a:t>ステートメント</a:t>
            </a:r>
          </a:p>
          <a:p>
            <a:pPr lvl="1"/>
            <a:endParaRPr/>
          </a:p>
          <a:p>
            <a:pPr lvl="2"/>
            <a:endParaRPr/>
          </a:p>
          <a:p>
            <a:pPr lvl="3"/>
            <a:endParaRPr/>
          </a:p>
          <a:p>
            <a:pPr lvl="4"/>
            <a:endParaRPr/>
          </a:p>
        </p:txBody>
      </p:sp>
      <p:sp>
        <p:nvSpPr>
          <p:cNvPr id="9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ビッグファクト">
    <p:spTree>
      <p:nvGrpSpPr>
        <p:cNvPr id="1" name=""/>
        <p:cNvGrpSpPr/>
        <p:nvPr/>
      </p:nvGrpSpPr>
      <p:grpSpPr>
        <a:xfrm>
          <a:off x="0" y="0"/>
          <a:ext cx="0" cy="0"/>
          <a:chOff x="0" y="0"/>
          <a:chExt cx="0" cy="0"/>
        </a:xfrm>
      </p:grpSpPr>
      <p:sp>
        <p:nvSpPr>
          <p:cNvPr id="106" name="本文レベル1…"/>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spc="-250">
                <a:latin typeface="+mn-lt"/>
                <a:ea typeface="+mn-ea"/>
                <a:cs typeface="+mn-cs"/>
                <a:sym typeface="ヒラギノ角ゴ ProN W6"/>
              </a:defRPr>
            </a:lvl1pPr>
            <a:lvl2pPr marL="0" indent="457200" algn="ctr">
              <a:lnSpc>
                <a:spcPct val="80000"/>
              </a:lnSpc>
              <a:spcBef>
                <a:spcPts val="0"/>
              </a:spcBef>
              <a:buSzTx/>
              <a:buNone/>
              <a:defRPr sz="25000" spc="-250">
                <a:latin typeface="+mn-lt"/>
                <a:ea typeface="+mn-ea"/>
                <a:cs typeface="+mn-cs"/>
                <a:sym typeface="ヒラギノ角ゴ ProN W6"/>
              </a:defRPr>
            </a:lvl2pPr>
            <a:lvl3pPr marL="0" indent="914400" algn="ctr">
              <a:lnSpc>
                <a:spcPct val="80000"/>
              </a:lnSpc>
              <a:spcBef>
                <a:spcPts val="0"/>
              </a:spcBef>
              <a:buSzTx/>
              <a:buNone/>
              <a:defRPr sz="25000" spc="-250">
                <a:latin typeface="+mn-lt"/>
                <a:ea typeface="+mn-ea"/>
                <a:cs typeface="+mn-cs"/>
                <a:sym typeface="ヒラギノ角ゴ ProN W6"/>
              </a:defRPr>
            </a:lvl3pPr>
            <a:lvl4pPr marL="0" indent="1371600" algn="ctr">
              <a:lnSpc>
                <a:spcPct val="80000"/>
              </a:lnSpc>
              <a:spcBef>
                <a:spcPts val="0"/>
              </a:spcBef>
              <a:buSzTx/>
              <a:buNone/>
              <a:defRPr sz="25000" spc="-250">
                <a:latin typeface="+mn-lt"/>
                <a:ea typeface="+mn-ea"/>
                <a:cs typeface="+mn-cs"/>
                <a:sym typeface="ヒラギノ角ゴ ProN W6"/>
              </a:defRPr>
            </a:lvl4pPr>
            <a:lvl5pPr marL="0" indent="1828800" algn="ctr">
              <a:lnSpc>
                <a:spcPct val="80000"/>
              </a:lnSpc>
              <a:spcBef>
                <a:spcPts val="0"/>
              </a:spcBef>
              <a:buSzTx/>
              <a:buNone/>
              <a:defRPr sz="25000" spc="-250">
                <a:latin typeface="+mn-lt"/>
                <a:ea typeface="+mn-ea"/>
                <a:cs typeface="+mn-cs"/>
                <a:sym typeface="ヒラギノ角ゴ ProN W6"/>
              </a:defRPr>
            </a:lvl5pPr>
          </a:lstStyle>
          <a:p>
            <a:r>
              <a:t>100%</a:t>
            </a:r>
          </a:p>
          <a:p>
            <a:pPr lvl="1"/>
            <a:endParaRPr/>
          </a:p>
          <a:p>
            <a:pPr lvl="2"/>
            <a:endParaRPr/>
          </a:p>
          <a:p>
            <a:pPr lvl="3"/>
            <a:endParaRPr/>
          </a:p>
          <a:p>
            <a:pPr lvl="4"/>
            <a:endParaRPr/>
          </a:p>
        </p:txBody>
      </p:sp>
      <p:sp>
        <p:nvSpPr>
          <p:cNvPr id="107" name="ファクト情報"/>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a:latin typeface="+mn-lt"/>
                <a:ea typeface="+mn-ea"/>
                <a:cs typeface="+mn-cs"/>
                <a:sym typeface="ヒラギノ角ゴ ProN W6"/>
              </a:defRPr>
            </a:lvl1pPr>
          </a:lstStyle>
          <a:p>
            <a:r>
              <a:t>ファクト情報</a:t>
            </a:r>
          </a:p>
        </p:txBody>
      </p:sp>
      <p:sp>
        <p:nvSpPr>
          <p:cNvPr id="10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115" name="属性"/>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a:latin typeface="+mn-lt"/>
                <a:ea typeface="+mn-ea"/>
                <a:cs typeface="+mn-cs"/>
                <a:sym typeface="ヒラギノ角ゴ ProN W6"/>
              </a:defRPr>
            </a:lvl1pPr>
          </a:lstStyle>
          <a:p>
            <a:r>
              <a:t>属性</a:t>
            </a:r>
          </a:p>
        </p:txBody>
      </p:sp>
      <p:sp>
        <p:nvSpPr>
          <p:cNvPr id="116" name="本文レベル1…"/>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vl1pPr>
            <a:lvl2pPr marL="638923" indent="-12700">
              <a:spcBef>
                <a:spcPts val="0"/>
              </a:spcBef>
              <a:buSzTx/>
              <a:buNone/>
              <a:defRPr sz="8500" spc="-170"/>
            </a:lvl2pPr>
            <a:lvl3pPr marL="638923" indent="444500">
              <a:spcBef>
                <a:spcPts val="0"/>
              </a:spcBef>
              <a:buSzTx/>
              <a:buNone/>
              <a:defRPr sz="8500" spc="-170"/>
            </a:lvl3pPr>
            <a:lvl4pPr marL="638923" indent="901700">
              <a:spcBef>
                <a:spcPts val="0"/>
              </a:spcBef>
              <a:buSzTx/>
              <a:buNone/>
              <a:defRPr sz="8500" spc="-170"/>
            </a:lvl4pPr>
            <a:lvl5pPr marL="638923" indent="1358900">
              <a:spcBef>
                <a:spcPts val="0"/>
              </a:spcBef>
              <a:buSzTx/>
              <a:buNone/>
              <a:defRPr sz="8500" spc="-170"/>
            </a:lvl5pPr>
          </a:lstStyle>
          <a:p>
            <a:r>
              <a:t>“重要な引用”</a:t>
            </a:r>
          </a:p>
          <a:p>
            <a:pPr lvl="1"/>
            <a:endParaRPr/>
          </a:p>
          <a:p>
            <a:pPr lvl="2"/>
            <a:endParaRPr/>
          </a:p>
          <a:p>
            <a:pPr lvl="3"/>
            <a:endParaRPr/>
          </a:p>
          <a:p>
            <a:pPr lvl="4"/>
            <a:endParaRPr/>
          </a:p>
        </p:txBody>
      </p:sp>
      <p:sp>
        <p:nvSpPr>
          <p:cNvPr id="117"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画像（3点）">
    <p:spTree>
      <p:nvGrpSpPr>
        <p:cNvPr id="1" name=""/>
        <p:cNvGrpSpPr/>
        <p:nvPr/>
      </p:nvGrpSpPr>
      <p:grpSpPr>
        <a:xfrm>
          <a:off x="0" y="0"/>
          <a:ext cx="0" cy="0"/>
          <a:chOff x="0" y="0"/>
          <a:chExt cx="0" cy="0"/>
        </a:xfrm>
      </p:grpSpPr>
      <p:sp>
        <p:nvSpPr>
          <p:cNvPr id="124" name="炒飯、ゆで卵、箸が添えられたボウル1杯のサラダ"/>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サーモンケーキ、サラダ、フムスが入ったボウル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パセリバター、煎りヘーゼルナッツ、削ったパルメザンチーズがかかったパッパルデッレパスタ1皿"/>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134" name="炒飯、ゆで卵、箸が添えられたボウル1杯のサラダ"/>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スライド番号"/>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4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タイトル&amp;画像">
    <p:spTree>
      <p:nvGrpSpPr>
        <p:cNvPr id="1" name=""/>
        <p:cNvGrpSpPr/>
        <p:nvPr/>
      </p:nvGrpSpPr>
      <p:grpSpPr>
        <a:xfrm>
          <a:off x="0" y="0"/>
          <a:ext cx="0" cy="0"/>
          <a:chOff x="0" y="0"/>
          <a:chExt cx="0" cy="0"/>
        </a:xfrm>
      </p:grpSpPr>
      <p:sp>
        <p:nvSpPr>
          <p:cNvPr id="21" name="アボカドとライム"/>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プレゼンテーションのタイトル"/>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プレゼンテーションのタイトル</a:t>
            </a:r>
          </a:p>
        </p:txBody>
      </p:sp>
      <p:sp>
        <p:nvSpPr>
          <p:cNvPr id="23" name="作者と日付"/>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a:latin typeface="+mn-lt"/>
                <a:ea typeface="+mn-ea"/>
                <a:cs typeface="+mn-cs"/>
                <a:sym typeface="ヒラギノ角ゴ ProN W6"/>
              </a:defRPr>
            </a:lvl1pPr>
          </a:lstStyle>
          <a:p>
            <a:r>
              <a:t>作者と日付</a:t>
            </a:r>
          </a:p>
        </p:txBody>
      </p:sp>
      <p:sp>
        <p:nvSpPr>
          <p:cNvPr id="24" name="本文レベル1…"/>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a:latin typeface="+mn-lt"/>
                <a:ea typeface="+mn-ea"/>
                <a:cs typeface="+mn-cs"/>
                <a:sym typeface="ヒラギノ角ゴ ProN W6"/>
              </a:defRPr>
            </a:lvl1pPr>
            <a:lvl2pPr marL="0" indent="457200" defTabSz="825500">
              <a:lnSpc>
                <a:spcPct val="100000"/>
              </a:lnSpc>
              <a:spcBef>
                <a:spcPts val="0"/>
              </a:spcBef>
              <a:buSzTx/>
              <a:buNone/>
              <a:defRPr sz="5500">
                <a:latin typeface="+mn-lt"/>
                <a:ea typeface="+mn-ea"/>
                <a:cs typeface="+mn-cs"/>
                <a:sym typeface="ヒラギノ角ゴ ProN W6"/>
              </a:defRPr>
            </a:lvl2pPr>
            <a:lvl3pPr marL="0" indent="914400" defTabSz="825500">
              <a:lnSpc>
                <a:spcPct val="100000"/>
              </a:lnSpc>
              <a:spcBef>
                <a:spcPts val="0"/>
              </a:spcBef>
              <a:buSzTx/>
              <a:buNone/>
              <a:defRPr sz="5500">
                <a:latin typeface="+mn-lt"/>
                <a:ea typeface="+mn-ea"/>
                <a:cs typeface="+mn-cs"/>
                <a:sym typeface="ヒラギノ角ゴ ProN W6"/>
              </a:defRPr>
            </a:lvl3pPr>
            <a:lvl4pPr marL="0" indent="1371600" defTabSz="825500">
              <a:lnSpc>
                <a:spcPct val="100000"/>
              </a:lnSpc>
              <a:spcBef>
                <a:spcPts val="0"/>
              </a:spcBef>
              <a:buSzTx/>
              <a:buNone/>
              <a:defRPr sz="5500">
                <a:latin typeface="+mn-lt"/>
                <a:ea typeface="+mn-ea"/>
                <a:cs typeface="+mn-cs"/>
                <a:sym typeface="ヒラギノ角ゴ ProN W6"/>
              </a:defRPr>
            </a:lvl4pPr>
            <a:lvl5pPr marL="0" indent="1828800" defTabSz="825500">
              <a:lnSpc>
                <a:spcPct val="100000"/>
              </a:lnSpc>
              <a:spcBef>
                <a:spcPts val="0"/>
              </a:spcBef>
              <a:buSzTx/>
              <a:buNone/>
              <a:defRPr sz="5500">
                <a:latin typeface="+mn-lt"/>
                <a:ea typeface="+mn-ea"/>
                <a:cs typeface="+mn-cs"/>
                <a:sym typeface="ヒラギノ角ゴ ProN W6"/>
              </a:defRPr>
            </a:lvl5pPr>
          </a:lstStyle>
          <a:p>
            <a:r>
              <a:t>プレゼンテーションのサブタイトル</a:t>
            </a:r>
          </a:p>
          <a:p>
            <a:pPr lvl="1"/>
            <a:endParaRPr/>
          </a:p>
          <a:p>
            <a:pPr lvl="2"/>
            <a:endParaRPr/>
          </a:p>
          <a:p>
            <a:pPr lvl="3"/>
            <a:endParaRPr/>
          </a:p>
          <a:p>
            <a:pPr lvl="4"/>
            <a:endParaRPr/>
          </a:p>
        </p:txBody>
      </p:sp>
      <p:sp>
        <p:nvSpPr>
          <p:cNvPr id="2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タイトル&amp;画像（代替）">
    <p:spTree>
      <p:nvGrpSpPr>
        <p:cNvPr id="1" name=""/>
        <p:cNvGrpSpPr/>
        <p:nvPr/>
      </p:nvGrpSpPr>
      <p:grpSpPr>
        <a:xfrm>
          <a:off x="0" y="0"/>
          <a:ext cx="0" cy="0"/>
          <a:chOff x="0" y="0"/>
          <a:chExt cx="0" cy="0"/>
        </a:xfrm>
      </p:grpSpPr>
      <p:sp>
        <p:nvSpPr>
          <p:cNvPr id="32" name="サーモンケーキ、サラダ、フムスが入ったボウル"/>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スライドのタイトル"/>
          <p:cNvSpPr txBox="1">
            <a:spLocks noGrp="1"/>
          </p:cNvSpPr>
          <p:nvPr>
            <p:ph type="title" hasCustomPrompt="1"/>
          </p:nvPr>
        </p:nvSpPr>
        <p:spPr>
          <a:xfrm>
            <a:off x="1206500" y="1270000"/>
            <a:ext cx="9779000" cy="5882273"/>
          </a:xfrm>
          <a:prstGeom prst="rect">
            <a:avLst/>
          </a:prstGeom>
        </p:spPr>
        <p:txBody>
          <a:bodyPr anchor="b"/>
          <a:lstStyle/>
          <a:p>
            <a:r>
              <a:t>スライドのタイトル</a:t>
            </a:r>
          </a:p>
        </p:txBody>
      </p:sp>
      <p:sp>
        <p:nvSpPr>
          <p:cNvPr id="34" name="本文レベル1…"/>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a:latin typeface="+mn-lt"/>
                <a:ea typeface="+mn-ea"/>
                <a:cs typeface="+mn-cs"/>
                <a:sym typeface="ヒラギノ角ゴ ProN W6"/>
              </a:defRPr>
            </a:lvl1pPr>
            <a:lvl2pPr marL="0" indent="457200" defTabSz="825500">
              <a:lnSpc>
                <a:spcPct val="100000"/>
              </a:lnSpc>
              <a:spcBef>
                <a:spcPts val="0"/>
              </a:spcBef>
              <a:buSzTx/>
              <a:buNone/>
              <a:defRPr sz="5500">
                <a:latin typeface="+mn-lt"/>
                <a:ea typeface="+mn-ea"/>
                <a:cs typeface="+mn-cs"/>
                <a:sym typeface="ヒラギノ角ゴ ProN W6"/>
              </a:defRPr>
            </a:lvl2pPr>
            <a:lvl3pPr marL="0" indent="914400" defTabSz="825500">
              <a:lnSpc>
                <a:spcPct val="100000"/>
              </a:lnSpc>
              <a:spcBef>
                <a:spcPts val="0"/>
              </a:spcBef>
              <a:buSzTx/>
              <a:buNone/>
              <a:defRPr sz="5500">
                <a:latin typeface="+mn-lt"/>
                <a:ea typeface="+mn-ea"/>
                <a:cs typeface="+mn-cs"/>
                <a:sym typeface="ヒラギノ角ゴ ProN W6"/>
              </a:defRPr>
            </a:lvl3pPr>
            <a:lvl4pPr marL="0" indent="1371600" defTabSz="825500">
              <a:lnSpc>
                <a:spcPct val="100000"/>
              </a:lnSpc>
              <a:spcBef>
                <a:spcPts val="0"/>
              </a:spcBef>
              <a:buSzTx/>
              <a:buNone/>
              <a:defRPr sz="5500">
                <a:latin typeface="+mn-lt"/>
                <a:ea typeface="+mn-ea"/>
                <a:cs typeface="+mn-cs"/>
                <a:sym typeface="ヒラギノ角ゴ ProN W6"/>
              </a:defRPr>
            </a:lvl4pPr>
            <a:lvl5pPr marL="0" indent="1828800" defTabSz="825500">
              <a:lnSpc>
                <a:spcPct val="100000"/>
              </a:lnSpc>
              <a:spcBef>
                <a:spcPts val="0"/>
              </a:spcBef>
              <a:buSzTx/>
              <a:buNone/>
              <a:defRPr sz="5500">
                <a:latin typeface="+mn-lt"/>
                <a:ea typeface="+mn-ea"/>
                <a:cs typeface="+mn-cs"/>
                <a:sym typeface="ヒラギノ角ゴ ProN W6"/>
              </a:defRPr>
            </a:lvl5pPr>
          </a:lstStyle>
          <a:p>
            <a:r>
              <a:t>スライドのサブタイトル</a:t>
            </a:r>
          </a:p>
          <a:p>
            <a:pPr lvl="1"/>
            <a:endParaRPr/>
          </a:p>
          <a:p>
            <a:pPr lvl="2"/>
            <a:endParaRPr/>
          </a:p>
          <a:p>
            <a:pPr lvl="3"/>
            <a:endParaRPr/>
          </a:p>
          <a:p>
            <a:pPr lvl="4"/>
            <a:endParaRPr/>
          </a:p>
        </p:txBody>
      </p:sp>
      <p:sp>
        <p:nvSpPr>
          <p:cNvPr id="35" name="スライド番号"/>
          <p:cNvSpPr txBox="1">
            <a:spLocks noGrp="1"/>
          </p:cNvSpPr>
          <p:nvPr>
            <p:ph type="sldNum" sz="quarter" idx="2"/>
          </p:nvPr>
        </p:nvSpPr>
        <p:spPr>
          <a:xfrm>
            <a:off x="11978411" y="13129632"/>
            <a:ext cx="414681" cy="3302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42" name="スライドのタイトル"/>
          <p:cNvSpPr txBox="1">
            <a:spLocks noGrp="1"/>
          </p:cNvSpPr>
          <p:nvPr>
            <p:ph type="title" hasCustomPrompt="1"/>
          </p:nvPr>
        </p:nvSpPr>
        <p:spPr>
          <a:prstGeom prst="rect">
            <a:avLst/>
          </a:prstGeom>
        </p:spPr>
        <p:txBody>
          <a:bodyPr/>
          <a:lstStyle/>
          <a:p>
            <a:r>
              <a:t>スライドのタイトル</a:t>
            </a:r>
          </a:p>
        </p:txBody>
      </p:sp>
      <p:sp>
        <p:nvSpPr>
          <p:cNvPr id="43" name="スライドのサブタイトル"/>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a:latin typeface="+mn-lt"/>
                <a:ea typeface="+mn-ea"/>
                <a:cs typeface="+mn-cs"/>
                <a:sym typeface="ヒラギノ角ゴ ProN W6"/>
              </a:defRPr>
            </a:lvl1pPr>
          </a:lstStyle>
          <a:p>
            <a:r>
              <a:t>スライドのサブタイトル</a:t>
            </a:r>
          </a:p>
        </p:txBody>
      </p:sp>
      <p:sp>
        <p:nvSpPr>
          <p:cNvPr id="44" name="本文レベル1…"/>
          <p:cNvSpPr txBox="1">
            <a:spLocks noGrp="1"/>
          </p:cNvSpPr>
          <p:nvPr>
            <p:ph type="body" idx="1" hasCustomPrompt="1"/>
          </p:nvPr>
        </p:nvSpPr>
        <p:spPr>
          <a:prstGeom prst="rect">
            <a:avLst/>
          </a:prstGeom>
        </p:spPr>
        <p:txBody>
          <a:bodyPr/>
          <a:lstStyle/>
          <a:p>
            <a:r>
              <a:t>スライドの箇条書きテキスト</a:t>
            </a:r>
          </a:p>
          <a:p>
            <a:pPr lvl="1"/>
            <a:endParaRPr/>
          </a:p>
          <a:p>
            <a:pPr lvl="2"/>
            <a:endParaRPr/>
          </a:p>
          <a:p>
            <a:pPr lvl="3"/>
            <a:endParaRPr/>
          </a:p>
          <a:p>
            <a:pPr lvl="4"/>
            <a:endParaRPr/>
          </a:p>
        </p:txBody>
      </p:sp>
      <p:sp>
        <p:nvSpPr>
          <p:cNvPr id="4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52" name="本文レベル1…"/>
          <p:cNvSpPr txBox="1">
            <a:spLocks noGrp="1"/>
          </p:cNvSpPr>
          <p:nvPr>
            <p:ph type="body" idx="1" hasCustomPrompt="1"/>
          </p:nvPr>
        </p:nvSpPr>
        <p:spPr>
          <a:prstGeom prst="rect">
            <a:avLst/>
          </a:prstGeom>
        </p:spPr>
        <p:txBody>
          <a:bodyPr numCol="2" spcCol="1098550"/>
          <a:lstStyle/>
          <a:p>
            <a:r>
              <a:t>スライドの箇条書きテキスト</a:t>
            </a:r>
          </a:p>
          <a:p>
            <a:pPr lvl="1"/>
            <a:endParaRPr/>
          </a:p>
          <a:p>
            <a:pPr lvl="2"/>
            <a:endParaRPr/>
          </a:p>
          <a:p>
            <a:pPr lvl="3"/>
            <a:endParaRPr/>
          </a:p>
          <a:p>
            <a:pPr lvl="4"/>
            <a:endParaRPr/>
          </a:p>
        </p:txBody>
      </p:sp>
      <p:sp>
        <p:nvSpPr>
          <p:cNvPr id="5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60" name="スライドのサブタイトル"/>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a:latin typeface="+mn-lt"/>
                <a:ea typeface="+mn-ea"/>
                <a:cs typeface="+mn-cs"/>
                <a:sym typeface="ヒラギノ角ゴ ProN W6"/>
              </a:defRPr>
            </a:lvl1pPr>
          </a:lstStyle>
          <a:p>
            <a:r>
              <a:t>スライドのサブタイトル</a:t>
            </a:r>
          </a:p>
        </p:txBody>
      </p:sp>
      <p:sp>
        <p:nvSpPr>
          <p:cNvPr id="61" name="本文レベル1…"/>
          <p:cNvSpPr txBox="1">
            <a:spLocks noGrp="1"/>
          </p:cNvSpPr>
          <p:nvPr>
            <p:ph type="body" sz="half" idx="1" hasCustomPrompt="1"/>
          </p:nvPr>
        </p:nvSpPr>
        <p:spPr>
          <a:xfrm>
            <a:off x="1206500" y="4248504"/>
            <a:ext cx="9779000" cy="8256630"/>
          </a:xfrm>
          <a:prstGeom prst="rect">
            <a:avLst/>
          </a:prstGeom>
        </p:spPr>
        <p:txBody>
          <a:bodyPr/>
          <a:lstStyle/>
          <a:p>
            <a:r>
              <a:t>スライドの箇条書きテキスト</a:t>
            </a:r>
          </a:p>
          <a:p>
            <a:pPr lvl="1"/>
            <a:endParaRPr/>
          </a:p>
          <a:p>
            <a:pPr lvl="2"/>
            <a:endParaRPr/>
          </a:p>
          <a:p>
            <a:pPr lvl="3"/>
            <a:endParaRPr/>
          </a:p>
          <a:p>
            <a:pPr lvl="4"/>
            <a:endParaRPr/>
          </a:p>
        </p:txBody>
      </p:sp>
      <p:sp>
        <p:nvSpPr>
          <p:cNvPr id="62" name="パセリバター、煎りヘーゼルナッツ、削ったパルメザンチーズがかかったパッパルデッレパスタ1皿"/>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スライドのタイトル"/>
          <p:cNvSpPr txBox="1">
            <a:spLocks noGrp="1"/>
          </p:cNvSpPr>
          <p:nvPr>
            <p:ph type="title" hasCustomPrompt="1"/>
          </p:nvPr>
        </p:nvSpPr>
        <p:spPr>
          <a:xfrm>
            <a:off x="1206500" y="1079500"/>
            <a:ext cx="9779000" cy="1435100"/>
          </a:xfrm>
          <a:prstGeom prst="rect">
            <a:avLst/>
          </a:prstGeom>
        </p:spPr>
        <p:txBody>
          <a:bodyPr/>
          <a:lstStyle/>
          <a:p>
            <a:r>
              <a:t>スライドのタイトル</a:t>
            </a:r>
          </a:p>
        </p:txBody>
      </p:sp>
      <p:sp>
        <p:nvSpPr>
          <p:cNvPr id="64"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セクション">
    <p:spTree>
      <p:nvGrpSpPr>
        <p:cNvPr id="1" name=""/>
        <p:cNvGrpSpPr/>
        <p:nvPr/>
      </p:nvGrpSpPr>
      <p:grpSpPr>
        <a:xfrm>
          <a:off x="0" y="0"/>
          <a:ext cx="0" cy="0"/>
          <a:chOff x="0" y="0"/>
          <a:chExt cx="0" cy="0"/>
        </a:xfrm>
      </p:grpSpPr>
      <p:sp>
        <p:nvSpPr>
          <p:cNvPr id="71" name="セクションタイトル"/>
          <p:cNvSpPr txBox="1">
            <a:spLocks noGrp="1"/>
          </p:cNvSpPr>
          <p:nvPr>
            <p:ph type="title" hasCustomPrompt="1"/>
          </p:nvPr>
        </p:nvSpPr>
        <p:spPr>
          <a:xfrm>
            <a:off x="1206496" y="4533900"/>
            <a:ext cx="21971004" cy="4648200"/>
          </a:xfrm>
          <a:prstGeom prst="rect">
            <a:avLst/>
          </a:prstGeom>
        </p:spPr>
        <p:txBody>
          <a:bodyPr anchor="ctr"/>
          <a:lstStyle>
            <a:lvl1pPr>
              <a:defRPr sz="11600" spc="-232">
                <a:latin typeface="ヒラギノ角ゴ ProN W3"/>
                <a:ea typeface="ヒラギノ角ゴ ProN W3"/>
                <a:cs typeface="ヒラギノ角ゴ ProN W3"/>
                <a:sym typeface="ヒラギノ角ゴ ProN W3"/>
              </a:defRPr>
            </a:lvl1pPr>
          </a:lstStyle>
          <a:p>
            <a:r>
              <a:t>セクションタイトル</a:t>
            </a:r>
          </a:p>
        </p:txBody>
      </p:sp>
      <p:sp>
        <p:nvSpPr>
          <p:cNvPr id="72" name="スライド番号"/>
          <p:cNvSpPr txBox="1">
            <a:spLocks noGrp="1"/>
          </p:cNvSpPr>
          <p:nvPr>
            <p:ph type="sldNum" sz="quarter" idx="2"/>
          </p:nvPr>
        </p:nvSpPr>
        <p:spPr>
          <a:xfrm>
            <a:off x="11978411" y="13129632"/>
            <a:ext cx="414681" cy="3302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タイトルのみ">
    <p:spTree>
      <p:nvGrpSpPr>
        <p:cNvPr id="1" name=""/>
        <p:cNvGrpSpPr/>
        <p:nvPr/>
      </p:nvGrpSpPr>
      <p:grpSpPr>
        <a:xfrm>
          <a:off x="0" y="0"/>
          <a:ext cx="0" cy="0"/>
          <a:chOff x="0" y="0"/>
          <a:chExt cx="0" cy="0"/>
        </a:xfrm>
      </p:grpSpPr>
      <p:sp>
        <p:nvSpPr>
          <p:cNvPr id="79" name="スライドのタイトル"/>
          <p:cNvSpPr txBox="1">
            <a:spLocks noGrp="1"/>
          </p:cNvSpPr>
          <p:nvPr>
            <p:ph type="title" hasCustomPrompt="1"/>
          </p:nvPr>
        </p:nvSpPr>
        <p:spPr>
          <a:xfrm>
            <a:off x="1206500" y="1079500"/>
            <a:ext cx="21971000" cy="1434949"/>
          </a:xfrm>
          <a:prstGeom prst="rect">
            <a:avLst/>
          </a:prstGeom>
        </p:spPr>
        <p:txBody>
          <a:bodyPr/>
          <a:lstStyle/>
          <a:p>
            <a:r>
              <a:t>スライドのタイトル</a:t>
            </a:r>
          </a:p>
        </p:txBody>
      </p:sp>
      <p:sp>
        <p:nvSpPr>
          <p:cNvPr id="80" name="スライドのサブタイトル"/>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a:latin typeface="+mn-lt"/>
                <a:ea typeface="+mn-ea"/>
                <a:cs typeface="+mn-cs"/>
                <a:sym typeface="ヒラギノ角ゴ ProN W6"/>
              </a:defRPr>
            </a:lvl1pPr>
          </a:lstStyle>
          <a:p>
            <a:r>
              <a:t>スライドのサブタイトル</a:t>
            </a:r>
          </a:p>
        </p:txBody>
      </p:sp>
      <p:sp>
        <p:nvSpPr>
          <p:cNvPr id="8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議題">
    <p:spTree>
      <p:nvGrpSpPr>
        <p:cNvPr id="1" name=""/>
        <p:cNvGrpSpPr/>
        <p:nvPr/>
      </p:nvGrpSpPr>
      <p:grpSpPr>
        <a:xfrm>
          <a:off x="0" y="0"/>
          <a:ext cx="0" cy="0"/>
          <a:chOff x="0" y="0"/>
          <a:chExt cx="0" cy="0"/>
        </a:xfrm>
      </p:grpSpPr>
      <p:sp>
        <p:nvSpPr>
          <p:cNvPr id="88" name="議題のタイトル"/>
          <p:cNvSpPr txBox="1">
            <a:spLocks noGrp="1"/>
          </p:cNvSpPr>
          <p:nvPr>
            <p:ph type="title" hasCustomPrompt="1"/>
          </p:nvPr>
        </p:nvSpPr>
        <p:spPr>
          <a:xfrm>
            <a:off x="1206500" y="1079500"/>
            <a:ext cx="21971000" cy="1435100"/>
          </a:xfrm>
          <a:prstGeom prst="rect">
            <a:avLst/>
          </a:prstGeom>
        </p:spPr>
        <p:txBody>
          <a:bodyPr/>
          <a:lstStyle/>
          <a:p>
            <a:r>
              <a:t>議題のタイトル</a:t>
            </a:r>
          </a:p>
        </p:txBody>
      </p:sp>
      <p:sp>
        <p:nvSpPr>
          <p:cNvPr id="89" name="議題のサブタイトル"/>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a:latin typeface="+mn-lt"/>
                <a:ea typeface="+mn-ea"/>
                <a:cs typeface="+mn-cs"/>
                <a:sym typeface="ヒラギノ角ゴ ProN W6"/>
              </a:defRPr>
            </a:lvl1pPr>
          </a:lstStyle>
          <a:p>
            <a:r>
              <a:t>議題のサブタイトル</a:t>
            </a:r>
          </a:p>
        </p:txBody>
      </p:sp>
      <p:sp>
        <p:nvSpPr>
          <p:cNvPr id="90" name="本文レベル1…"/>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議題のトピック</a:t>
            </a:r>
          </a:p>
          <a:p>
            <a:pPr lvl="1"/>
            <a:endParaRPr/>
          </a:p>
          <a:p>
            <a:pPr lvl="2"/>
            <a:endParaRPr/>
          </a:p>
          <a:p>
            <a:pPr lvl="3"/>
            <a:endParaRPr/>
          </a:p>
          <a:p>
            <a:pPr lvl="4"/>
            <a:endParaRPr/>
          </a:p>
        </p:txBody>
      </p:sp>
      <p:sp>
        <p:nvSpPr>
          <p:cNvPr id="9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スライドのタイトル"/>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スライドのタイトル</a:t>
            </a:r>
          </a:p>
        </p:txBody>
      </p:sp>
      <p:sp>
        <p:nvSpPr>
          <p:cNvPr id="3" name="本文レベル1…"/>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スライドの箇条書きテキスト</a:t>
            </a:r>
          </a:p>
          <a:p>
            <a:pPr lvl="1"/>
            <a:endParaRPr/>
          </a:p>
          <a:p>
            <a:pPr lvl="2"/>
            <a:endParaRPr/>
          </a:p>
          <a:p>
            <a:pPr lvl="3"/>
            <a:endParaRPr/>
          </a:p>
          <a:p>
            <a:pPr lvl="4"/>
            <a:endParaRPr/>
          </a:p>
        </p:txBody>
      </p:sp>
      <p:sp>
        <p:nvSpPr>
          <p:cNvPr id="4" name="スライド番号"/>
          <p:cNvSpPr txBox="1">
            <a:spLocks noGrp="1"/>
          </p:cNvSpPr>
          <p:nvPr>
            <p:ph type="sldNum" sz="quarter" idx="2"/>
          </p:nvPr>
        </p:nvSpPr>
        <p:spPr>
          <a:xfrm>
            <a:off x="11978411" y="13125399"/>
            <a:ext cx="414681" cy="3302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ヒラギノ角ゴ ProN W6"/>
        </a:defRPr>
      </a:lvl1pPr>
      <a:lvl2pPr marL="0" marR="0" indent="4572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ヒラギノ角ゴ ProN W6"/>
        </a:defRPr>
      </a:lvl2pPr>
      <a:lvl3pPr marL="0" marR="0" indent="9144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ヒラギノ角ゴ ProN W6"/>
        </a:defRPr>
      </a:lvl3pPr>
      <a:lvl4pPr marL="0" marR="0" indent="13716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ヒラギノ角ゴ ProN W6"/>
        </a:defRPr>
      </a:lvl4pPr>
      <a:lvl5pPr marL="0" marR="0" indent="18288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ヒラギノ角ゴ ProN W6"/>
        </a:defRPr>
      </a:lvl5pPr>
      <a:lvl6pPr marL="0" marR="0" indent="22860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ヒラギノ角ゴ ProN W6"/>
        </a:defRPr>
      </a:lvl6pPr>
      <a:lvl7pPr marL="0" marR="0" indent="27432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ヒラギノ角ゴ ProN W6"/>
        </a:defRPr>
      </a:lvl7pPr>
      <a:lvl8pPr marL="0" marR="0" indent="32004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ヒラギノ角ゴ ProN W6"/>
        </a:defRPr>
      </a:lvl8pPr>
      <a:lvl9pPr marL="0" marR="0" indent="36576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ヒラギノ角ゴ ProN W6"/>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ヒラギノ角ゴ ProN W3"/>
          <a:ea typeface="ヒラギノ角ゴ ProN W3"/>
          <a:cs typeface="ヒラギノ角ゴ ProN W3"/>
          <a:sym typeface="ヒラギノ角ゴ ProN W3"/>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ヒラギノ角ゴ ProN W3"/>
          <a:ea typeface="ヒラギノ角ゴ ProN W3"/>
          <a:cs typeface="ヒラギノ角ゴ ProN W3"/>
          <a:sym typeface="ヒラギノ角ゴ ProN W3"/>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ヒラギノ角ゴ ProN W3"/>
          <a:ea typeface="ヒラギノ角ゴ ProN W3"/>
          <a:cs typeface="ヒラギノ角ゴ ProN W3"/>
          <a:sym typeface="ヒラギノ角ゴ ProN W3"/>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ヒラギノ角ゴ ProN W3"/>
          <a:ea typeface="ヒラギノ角ゴ ProN W3"/>
          <a:cs typeface="ヒラギノ角ゴ ProN W3"/>
          <a:sym typeface="ヒラギノ角ゴ ProN W3"/>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ヒラギノ角ゴ ProN W3"/>
          <a:ea typeface="ヒラギノ角ゴ ProN W3"/>
          <a:cs typeface="ヒラギノ角ゴ ProN W3"/>
          <a:sym typeface="ヒラギノ角ゴ ProN W3"/>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ヒラギノ角ゴ ProN W3"/>
          <a:ea typeface="ヒラギノ角ゴ ProN W3"/>
          <a:cs typeface="ヒラギノ角ゴ ProN W3"/>
          <a:sym typeface="ヒラギノ角ゴ ProN W3"/>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ヒラギノ角ゴ ProN W3"/>
          <a:ea typeface="ヒラギノ角ゴ ProN W3"/>
          <a:cs typeface="ヒラギノ角ゴ ProN W3"/>
          <a:sym typeface="ヒラギノ角ゴ ProN W3"/>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ヒラギノ角ゴ ProN W3"/>
          <a:ea typeface="ヒラギノ角ゴ ProN W3"/>
          <a:cs typeface="ヒラギノ角ゴ ProN W3"/>
          <a:sym typeface="ヒラギノ角ゴ ProN W3"/>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ヒラギノ角ゴ ProN W3"/>
          <a:ea typeface="ヒラギノ角ゴ ProN W3"/>
          <a:cs typeface="ヒラギノ角ゴ ProN W3"/>
          <a:sym typeface="ヒラギノ角ゴ ProN W3"/>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ヒラギノ角ゴ ProN W3"/>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ヒラギノ角ゴ ProN W3"/>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ヒラギノ角ゴ ProN W3"/>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ヒラギノ角ゴ ProN W3"/>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ヒラギノ角ゴ ProN W3"/>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ヒラギノ角ゴ ProN W3"/>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ヒラギノ角ゴ ProN W3"/>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ヒラギノ角ゴ ProN W3"/>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ヒラギノ角ゴ ProN W3"/>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hyperlink" Target="about:blank" TargetMode="External"/><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イメージ" descr="イメージ"/>
          <p:cNvPicPr>
            <a:picLocks noChangeAspect="1"/>
          </p:cNvPicPr>
          <p:nvPr/>
        </p:nvPicPr>
        <p:blipFill>
          <a:blip r:embed="rId3">
            <a:extLst/>
          </a:blip>
          <a:stretch>
            <a:fillRect/>
          </a:stretch>
        </p:blipFill>
        <p:spPr>
          <a:xfrm>
            <a:off x="5467738" y="5235757"/>
            <a:ext cx="14719411" cy="4940554"/>
          </a:xfrm>
          <a:prstGeom prst="rect">
            <a:avLst/>
          </a:prstGeom>
          <a:ln w="12700">
            <a:miter lim="400000"/>
          </a:ln>
        </p:spPr>
      </p:pic>
      <p:pic>
        <p:nvPicPr>
          <p:cNvPr id="152" name="イメージ" descr="イメージ"/>
          <p:cNvPicPr>
            <a:picLocks noChangeAspect="1"/>
          </p:cNvPicPr>
          <p:nvPr/>
        </p:nvPicPr>
        <p:blipFill>
          <a:blip r:embed="rId4">
            <a:extLst/>
          </a:blip>
          <a:stretch>
            <a:fillRect/>
          </a:stretch>
        </p:blipFill>
        <p:spPr>
          <a:xfrm>
            <a:off x="-1036015" y="9999109"/>
            <a:ext cx="26456030" cy="5371642"/>
          </a:xfrm>
          <a:prstGeom prst="rect">
            <a:avLst/>
          </a:prstGeom>
          <a:ln w="12700">
            <a:miter lim="400000"/>
          </a:ln>
        </p:spPr>
      </p:pic>
      <p:pic>
        <p:nvPicPr>
          <p:cNvPr id="153" name="イメージ" descr="イメージ"/>
          <p:cNvPicPr>
            <a:picLocks noChangeAspect="1"/>
          </p:cNvPicPr>
          <p:nvPr/>
        </p:nvPicPr>
        <p:blipFill>
          <a:blip r:embed="rId5">
            <a:extLst/>
          </a:blip>
          <a:stretch>
            <a:fillRect/>
          </a:stretch>
        </p:blipFill>
        <p:spPr>
          <a:xfrm>
            <a:off x="1275661" y="10965368"/>
            <a:ext cx="21218721" cy="2273272"/>
          </a:xfrm>
          <a:prstGeom prst="rect">
            <a:avLst/>
          </a:prstGeom>
          <a:ln w="12700">
            <a:miter lim="400000"/>
          </a:ln>
        </p:spPr>
      </p:pic>
      <p:pic>
        <p:nvPicPr>
          <p:cNvPr id="154" name="イメージ" descr="イメージ"/>
          <p:cNvPicPr>
            <a:picLocks noChangeAspect="1"/>
          </p:cNvPicPr>
          <p:nvPr/>
        </p:nvPicPr>
        <p:blipFill>
          <a:blip r:embed="rId6">
            <a:extLst/>
          </a:blip>
          <a:stretch>
            <a:fillRect/>
          </a:stretch>
        </p:blipFill>
        <p:spPr>
          <a:xfrm>
            <a:off x="-647311" y="-415616"/>
            <a:ext cx="25875369" cy="5392136"/>
          </a:xfrm>
          <a:prstGeom prst="rect">
            <a:avLst/>
          </a:prstGeom>
          <a:ln w="12700">
            <a:miter lim="400000"/>
          </a:ln>
        </p:spPr>
      </p:pic>
      <p:pic>
        <p:nvPicPr>
          <p:cNvPr id="155" name="イメージ" descr="イメージ"/>
          <p:cNvPicPr>
            <a:picLocks noChangeAspect="1"/>
          </p:cNvPicPr>
          <p:nvPr/>
        </p:nvPicPr>
        <p:blipFill>
          <a:blip r:embed="rId7">
            <a:extLst/>
          </a:blip>
          <a:stretch>
            <a:fillRect/>
          </a:stretch>
        </p:blipFill>
        <p:spPr>
          <a:xfrm>
            <a:off x="336194" y="246243"/>
            <a:ext cx="1737500" cy="408794"/>
          </a:xfrm>
          <a:prstGeom prst="rect">
            <a:avLst/>
          </a:prstGeom>
          <a:ln w="12700">
            <a:miter lim="400000"/>
          </a:ln>
        </p:spPr>
      </p:pic>
      <p:sp>
        <p:nvSpPr>
          <p:cNvPr id="156" name="生活支援事業のとりくみ"/>
          <p:cNvSpPr txBox="1"/>
          <p:nvPr/>
        </p:nvSpPr>
        <p:spPr>
          <a:xfrm>
            <a:off x="735194" y="854507"/>
            <a:ext cx="18037998" cy="993334"/>
          </a:xfrm>
          <a:prstGeom prst="rect">
            <a:avLst/>
          </a:prstGeom>
          <a:ln w="12700">
            <a:solidFill>
              <a:schemeClr val="accent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Autofit/>
          </a:bodyPr>
          <a:lstStyle>
            <a:lvl1pPr algn="l" defTabSz="825500">
              <a:defRPr sz="4800">
                <a:latin typeface="+mn-lt"/>
                <a:ea typeface="+mn-ea"/>
                <a:cs typeface="+mn-cs"/>
                <a:sym typeface="ヒラギノ角ゴ ProN W6"/>
              </a:defRPr>
            </a:lvl1pPr>
          </a:lstStyle>
          <a:p>
            <a:r>
              <a:rPr lang="ja-JP" altLang="en-US" sz="6000" dirty="0">
                <a:solidFill>
                  <a:schemeClr val="bg2">
                    <a:lumMod val="50000"/>
                  </a:schemeClr>
                </a:solidFill>
              </a:rPr>
              <a:t>取組のタイトル：</a:t>
            </a:r>
          </a:p>
        </p:txBody>
      </p:sp>
      <p:pic>
        <p:nvPicPr>
          <p:cNvPr id="162" name="イメージ" descr="イメージ"/>
          <p:cNvPicPr>
            <a:picLocks noChangeAspect="1"/>
          </p:cNvPicPr>
          <p:nvPr/>
        </p:nvPicPr>
        <p:blipFill>
          <a:blip r:embed="rId8">
            <a:extLst/>
          </a:blip>
          <a:stretch>
            <a:fillRect/>
          </a:stretch>
        </p:blipFill>
        <p:spPr>
          <a:xfrm>
            <a:off x="17542969" y="2646557"/>
            <a:ext cx="6301950" cy="4643431"/>
          </a:xfrm>
          <a:prstGeom prst="rect">
            <a:avLst/>
          </a:prstGeom>
          <a:ln w="12700">
            <a:miter lim="400000"/>
          </a:ln>
        </p:spPr>
      </p:pic>
      <p:sp>
        <p:nvSpPr>
          <p:cNvPr id="163" name="テキストはいるテキストはアタリです。生活支援事業のとりくみ概要はいるテキストはアタリです。生活支援事業のとりくみ概要はいるテキストはアタリです。生活支援事業のとりくみ概要はいるテキストはアタリです。生活支援事業のとりくみ概要はいるテキストはアタリです。"/>
          <p:cNvSpPr txBox="1"/>
          <p:nvPr/>
        </p:nvSpPr>
        <p:spPr>
          <a:xfrm>
            <a:off x="1889618" y="11590941"/>
            <a:ext cx="4164447" cy="1331531"/>
          </a:xfrm>
          <a:prstGeom prst="rect">
            <a:avLst/>
          </a:prstGeom>
          <a:ln w="12700">
            <a:solidFill>
              <a:schemeClr val="accent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defTabSz="825500">
              <a:lnSpc>
                <a:spcPct val="120000"/>
              </a:lnSpc>
              <a:defRPr sz="1200"/>
            </a:lvl1pPr>
          </a:lstStyle>
          <a:p>
            <a:r>
              <a:rPr lang="ja-JP" altLang="en-US" sz="2800" b="1" dirty="0">
                <a:solidFill>
                  <a:schemeClr val="bg2">
                    <a:lumMod val="50000"/>
                  </a:schemeClr>
                </a:solidFill>
              </a:rPr>
              <a:t>対象者：</a:t>
            </a:r>
          </a:p>
        </p:txBody>
      </p:sp>
      <p:sp>
        <p:nvSpPr>
          <p:cNvPr id="164" name="テキストはいるテキストはアタリです。生活支援事業のとりくみ概要はいるテキストはアタリです。生活支援事業のとりくみ概要はいるテキストはアタリです。生活支援事業のとりくみ概要はいるテキストはアタリです。生活支援事業のとりくみ概要はいるテキストはアタリです。生活支援事業のとりくみ概要はいるテキストはアタリです。生活支援事業のとりくみ"/>
          <p:cNvSpPr txBox="1"/>
          <p:nvPr/>
        </p:nvSpPr>
        <p:spPr>
          <a:xfrm>
            <a:off x="5579317" y="8049991"/>
            <a:ext cx="11448858" cy="2479528"/>
          </a:xfrm>
          <a:prstGeom prst="rect">
            <a:avLst/>
          </a:prstGeom>
          <a:no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accent1"/>
          </a:lnRef>
          <a:fillRef idx="1">
            <a:schemeClr val="lt1"/>
          </a:fillRef>
          <a:effectRef idx="0">
            <a:schemeClr val="accent1"/>
          </a:effectRef>
          <a:fontRef idx="minor">
            <a:schemeClr val="dk1"/>
          </a:fontRef>
        </p:style>
        <p:txBody>
          <a:bodyPr lIns="50800" tIns="50800" rIns="50800" bIns="50800">
            <a:noAutofit/>
          </a:bodyPr>
          <a:lstStyle>
            <a:lvl1pPr algn="l" defTabSz="767715">
              <a:lnSpc>
                <a:spcPct val="120000"/>
              </a:lnSpc>
              <a:defRPr sz="1488"/>
            </a:lvl1pPr>
          </a:lstStyle>
          <a:p>
            <a:r>
              <a:rPr lang="ja-JP" altLang="en-US" sz="2400" b="1" dirty="0">
                <a:solidFill>
                  <a:schemeClr val="bg2">
                    <a:lumMod val="50000"/>
                  </a:schemeClr>
                </a:solidFill>
              </a:rPr>
              <a:t>取組を行った感想や感じていること：</a:t>
            </a:r>
          </a:p>
        </p:txBody>
      </p:sp>
      <p:sp>
        <p:nvSpPr>
          <p:cNvPr id="165" name="テキストはいるテキストはアタリです。生活支援事業のとりくみ概要はいるテキストはアタリです。…"/>
          <p:cNvSpPr txBox="1"/>
          <p:nvPr/>
        </p:nvSpPr>
        <p:spPr>
          <a:xfrm>
            <a:off x="18096632" y="3494892"/>
            <a:ext cx="5191653" cy="3985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203200" indent="-203200" algn="l" defTabSz="825500">
              <a:buSzPct val="40000"/>
              <a:buBlip>
                <a:blip r:embed="rId9"/>
              </a:buBlip>
              <a:defRPr sz="1600"/>
            </a:pPr>
            <a:endParaRPr lang="ja-JP" altLang="en-US" sz="2600" dirty="0">
              <a:sym typeface="ヒラギノ角ゴ ProN W6"/>
            </a:endParaRPr>
          </a:p>
        </p:txBody>
      </p:sp>
      <p:sp>
        <p:nvSpPr>
          <p:cNvPr id="168" name="人件費（協力員の報酬） ¥330,000…"/>
          <p:cNvSpPr txBox="1"/>
          <p:nvPr/>
        </p:nvSpPr>
        <p:spPr>
          <a:xfrm>
            <a:off x="10857102" y="10004090"/>
            <a:ext cx="4164446" cy="17953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defTabSz="825500">
              <a:lnSpc>
                <a:spcPct val="120000"/>
              </a:lnSpc>
              <a:defRPr sz="1200"/>
            </a:pPr>
            <a:r>
              <a:rPr lang="en-US" altLang="ja-JP" dirty="0"/>
              <a:t>-</a:t>
            </a:r>
            <a:endParaRPr dirty="0"/>
          </a:p>
        </p:txBody>
      </p:sp>
      <p:sp>
        <p:nvSpPr>
          <p:cNvPr id="169" name="2005年4月"/>
          <p:cNvSpPr txBox="1"/>
          <p:nvPr/>
        </p:nvSpPr>
        <p:spPr>
          <a:xfrm>
            <a:off x="12290373" y="11518236"/>
            <a:ext cx="3123798" cy="1343257"/>
          </a:xfrm>
          <a:prstGeom prst="rect">
            <a:avLst/>
          </a:prstGeom>
          <a:ln w="12700">
            <a:solidFill>
              <a:schemeClr val="accent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defTabSz="825500">
              <a:lnSpc>
                <a:spcPct val="120000"/>
              </a:lnSpc>
              <a:defRPr sz="1200"/>
            </a:lvl1pPr>
          </a:lstStyle>
          <a:p>
            <a:r>
              <a:rPr lang="ja-JP" altLang="en-US" sz="2800" b="1" dirty="0">
                <a:solidFill>
                  <a:schemeClr val="bg2">
                    <a:lumMod val="50000"/>
                  </a:schemeClr>
                </a:solidFill>
              </a:rPr>
              <a:t>実施年度：</a:t>
            </a:r>
            <a:endParaRPr sz="2800" b="1" dirty="0">
              <a:solidFill>
                <a:schemeClr val="bg2">
                  <a:lumMod val="50000"/>
                </a:schemeClr>
              </a:solidFill>
            </a:endParaRPr>
          </a:p>
        </p:txBody>
      </p:sp>
      <p:sp>
        <p:nvSpPr>
          <p:cNvPr id="170" name="テキストはいるテキストはアタリです。生活支援事業のとりくみ概要はいるテキストはアタリです。生活支援事業のとりくみ概要はいるテキストはアタリです。生活支援事業のとりくみ概要はいるテキストはアタリです。生活支援事業のとりくみ概要はいるテキストはアタリです。"/>
          <p:cNvSpPr txBox="1"/>
          <p:nvPr/>
        </p:nvSpPr>
        <p:spPr>
          <a:xfrm>
            <a:off x="15949368" y="11368140"/>
            <a:ext cx="6313473" cy="1502952"/>
          </a:xfrm>
          <a:prstGeom prst="rect">
            <a:avLst/>
          </a:prstGeom>
          <a:ln w="12700">
            <a:solidFill>
              <a:schemeClr val="accent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lnSpcReduction="10000"/>
          </a:bodyPr>
          <a:lstStyle>
            <a:lvl1pPr algn="l" defTabSz="825500">
              <a:lnSpc>
                <a:spcPct val="120000"/>
              </a:lnSpc>
              <a:defRPr sz="1200"/>
            </a:lvl1pPr>
          </a:lstStyle>
          <a:p>
            <a:r>
              <a:rPr lang="ja-JP" altLang="en-US" sz="2800" dirty="0">
                <a:solidFill>
                  <a:schemeClr val="bg2">
                    <a:lumMod val="50000"/>
                  </a:schemeClr>
                </a:solidFill>
              </a:rPr>
              <a:t>・</a:t>
            </a:r>
            <a:r>
              <a:rPr lang="en-US" altLang="ja-JP" sz="2800" dirty="0">
                <a:solidFill>
                  <a:schemeClr val="bg2">
                    <a:lumMod val="50000"/>
                  </a:schemeClr>
                </a:solidFill>
                <a:hlinkClick r:id="rId10">
                  <a:extLst>
                    <a:ext uri="{A12FA001-AC4F-418D-AE19-62706E023703}">
                      <ahyp:hlinkClr xmlns:ahyp="http://schemas.microsoft.com/office/drawing/2018/hyperlinkcolor" val="tx"/>
                    </a:ext>
                  </a:extLst>
                </a:hlinkClick>
              </a:rPr>
              <a:t>https://www</a:t>
            </a:r>
            <a:r>
              <a:rPr lang="en-US" altLang="ja-JP" sz="2800" dirty="0">
                <a:solidFill>
                  <a:schemeClr val="bg2">
                    <a:lumMod val="50000"/>
                  </a:schemeClr>
                </a:solidFill>
              </a:rPr>
              <a:t>.</a:t>
            </a:r>
          </a:p>
          <a:p>
            <a:r>
              <a:rPr lang="ja-JP" altLang="en-US" sz="2800" dirty="0">
                <a:solidFill>
                  <a:schemeClr val="bg2">
                    <a:lumMod val="50000"/>
                  </a:schemeClr>
                </a:solidFill>
              </a:rPr>
              <a:t>・</a:t>
            </a:r>
            <a:r>
              <a:rPr lang="en-US" altLang="ja-JP" sz="2800" dirty="0">
                <a:solidFill>
                  <a:schemeClr val="bg2">
                    <a:lumMod val="50000"/>
                  </a:schemeClr>
                </a:solidFill>
              </a:rPr>
              <a:t>SNS</a:t>
            </a:r>
            <a:r>
              <a:rPr lang="ja-JP" altLang="en-US" sz="2800" dirty="0">
                <a:solidFill>
                  <a:schemeClr val="bg2">
                    <a:lumMod val="50000"/>
                  </a:schemeClr>
                </a:solidFill>
              </a:rPr>
              <a:t>（</a:t>
            </a:r>
            <a:r>
              <a:rPr lang="en-US" altLang="ja-JP" sz="2800" dirty="0">
                <a:solidFill>
                  <a:schemeClr val="bg2">
                    <a:lumMod val="50000"/>
                  </a:schemeClr>
                </a:solidFill>
              </a:rPr>
              <a:t>Twitter</a:t>
            </a:r>
            <a:r>
              <a:rPr lang="ja-JP" altLang="en-US" sz="2800" dirty="0">
                <a:solidFill>
                  <a:schemeClr val="bg2">
                    <a:lumMod val="50000"/>
                  </a:schemeClr>
                </a:solidFill>
              </a:rPr>
              <a:t>・インスタ・</a:t>
            </a:r>
            <a:r>
              <a:rPr lang="en-US" altLang="ja-JP" sz="2800" dirty="0" err="1">
                <a:solidFill>
                  <a:schemeClr val="bg2">
                    <a:lumMod val="50000"/>
                  </a:schemeClr>
                </a:solidFill>
              </a:rPr>
              <a:t>Tiktok</a:t>
            </a:r>
            <a:r>
              <a:rPr lang="ja-JP" altLang="en-US" sz="2800" dirty="0">
                <a:solidFill>
                  <a:schemeClr val="bg2">
                    <a:lumMod val="50000"/>
                  </a:schemeClr>
                </a:solidFill>
              </a:rPr>
              <a:t>）</a:t>
            </a:r>
            <a:endParaRPr lang="en-US" altLang="ja-JP" sz="2800" dirty="0">
              <a:solidFill>
                <a:schemeClr val="bg2">
                  <a:lumMod val="50000"/>
                </a:schemeClr>
              </a:solidFill>
            </a:endParaRPr>
          </a:p>
          <a:p>
            <a:r>
              <a:rPr lang="ja-JP" altLang="en-US" sz="2800" dirty="0">
                <a:solidFill>
                  <a:schemeClr val="bg2">
                    <a:lumMod val="50000"/>
                  </a:schemeClr>
                </a:solidFill>
              </a:rPr>
              <a:t>の</a:t>
            </a:r>
            <a:r>
              <a:rPr lang="en-US" altLang="ja-JP" sz="2800" dirty="0">
                <a:solidFill>
                  <a:schemeClr val="bg2">
                    <a:lumMod val="50000"/>
                  </a:schemeClr>
                </a:solidFill>
              </a:rPr>
              <a:t>ID</a:t>
            </a:r>
          </a:p>
        </p:txBody>
      </p:sp>
      <p:pic>
        <p:nvPicPr>
          <p:cNvPr id="171" name="イメージ" descr="イメージ"/>
          <p:cNvPicPr>
            <a:picLocks noChangeAspect="1"/>
          </p:cNvPicPr>
          <p:nvPr/>
        </p:nvPicPr>
        <p:blipFill>
          <a:blip r:embed="rId11">
            <a:extLst/>
          </a:blip>
          <a:stretch>
            <a:fillRect/>
          </a:stretch>
        </p:blipFill>
        <p:spPr>
          <a:xfrm>
            <a:off x="12446178" y="213729"/>
            <a:ext cx="11820839" cy="2098152"/>
          </a:xfrm>
          <a:prstGeom prst="rect">
            <a:avLst/>
          </a:prstGeom>
          <a:ln w="12700">
            <a:miter lim="400000"/>
          </a:ln>
        </p:spPr>
      </p:pic>
      <p:sp>
        <p:nvSpPr>
          <p:cNvPr id="172" name="社会福祉法人協立いつくしみの会"/>
          <p:cNvSpPr txBox="1"/>
          <p:nvPr/>
        </p:nvSpPr>
        <p:spPr>
          <a:xfrm>
            <a:off x="19034450" y="1403182"/>
            <a:ext cx="5232568" cy="779777"/>
          </a:xfrm>
          <a:prstGeom prst="rect">
            <a:avLst/>
          </a:prstGeom>
          <a:ln w="12700">
            <a:solidFill>
              <a:schemeClr val="accent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defTabSz="825500">
              <a:defRPr sz="4800">
                <a:latin typeface="+mn-lt"/>
                <a:ea typeface="+mn-ea"/>
                <a:cs typeface="+mn-cs"/>
                <a:sym typeface="ヒラギノ角ゴ ProN W6"/>
              </a:defRPr>
            </a:pPr>
            <a:r>
              <a:rPr lang="zh-TW" altLang="en-US" sz="2000" dirty="0">
                <a:sym typeface="ヒラギノ角ゴ ProN W6"/>
              </a:rPr>
              <a:t>社会福祉</a:t>
            </a:r>
            <a:r>
              <a:rPr lang="zh-TW" altLang="en-US" sz="2000" dirty="0">
                <a:solidFill>
                  <a:schemeClr val="bg2">
                    <a:lumMod val="50000"/>
                  </a:schemeClr>
                </a:solidFill>
                <a:sym typeface="ヒラギノ角ゴ ProN W6"/>
              </a:rPr>
              <a:t>法人</a:t>
            </a:r>
            <a:r>
              <a:rPr lang="ja-JP" altLang="en-US" sz="4400" dirty="0">
                <a:solidFill>
                  <a:schemeClr val="bg2">
                    <a:lumMod val="50000"/>
                  </a:schemeClr>
                </a:solidFill>
                <a:sym typeface="ヒラギノ角ゴ ProN W6"/>
              </a:rPr>
              <a:t>法人名：</a:t>
            </a:r>
            <a:endParaRPr lang="zh-TW" altLang="en-US" sz="4400" dirty="0">
              <a:solidFill>
                <a:schemeClr val="bg2">
                  <a:lumMod val="50000"/>
                </a:schemeClr>
              </a:solidFill>
              <a:sym typeface="ヒラギノ角ゴ ProN W6"/>
            </a:endParaRPr>
          </a:p>
        </p:txBody>
      </p:sp>
      <p:sp>
        <p:nvSpPr>
          <p:cNvPr id="173" name="テキストはいるテキストはアタリです。生活支援事業のとりくみ概要はいるテキストはアタリです。生活支援事業のとりくみ概要はいるテキストはアタリです。生活支援事業のとりくみ概要はいるテキストはアタリです。生活支援事業のとりくみ概要はいるテキストはアタリです。生活支援事業のとりくみ概要はいるテキストはアタリです。生活支援事業のとりくみ"/>
          <p:cNvSpPr txBox="1"/>
          <p:nvPr/>
        </p:nvSpPr>
        <p:spPr>
          <a:xfrm>
            <a:off x="8516160" y="4486787"/>
            <a:ext cx="8518083" cy="3170750"/>
          </a:xfrm>
          <a:prstGeom prst="rect">
            <a:avLst/>
          </a:prstGeom>
          <a:no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accent1"/>
          </a:lnRef>
          <a:fillRef idx="1">
            <a:schemeClr val="lt1"/>
          </a:fillRef>
          <a:effectRef idx="0">
            <a:schemeClr val="accent1"/>
          </a:effectRef>
          <a:fontRef idx="minor">
            <a:schemeClr val="dk1"/>
          </a:fontRef>
        </p:style>
        <p:txBody>
          <a:bodyPr lIns="50800" tIns="50800" rIns="50800" bIns="50800">
            <a:noAutofit/>
          </a:bodyPr>
          <a:lstStyle>
            <a:lvl1pPr algn="l" defTabSz="767715">
              <a:lnSpc>
                <a:spcPct val="120000"/>
              </a:lnSpc>
              <a:defRPr sz="1488"/>
            </a:lvl1pPr>
          </a:lstStyle>
          <a:p>
            <a:r>
              <a:rPr lang="ja-JP" altLang="en-US" sz="2400" b="1" dirty="0">
                <a:solidFill>
                  <a:schemeClr val="bg2">
                    <a:lumMod val="50000"/>
                  </a:schemeClr>
                </a:solidFill>
              </a:rPr>
              <a:t>取組のきっかけ：</a:t>
            </a:r>
          </a:p>
        </p:txBody>
      </p:sp>
      <p:sp>
        <p:nvSpPr>
          <p:cNvPr id="174" name="始めたきっかけ"/>
          <p:cNvSpPr txBox="1"/>
          <p:nvPr/>
        </p:nvSpPr>
        <p:spPr>
          <a:xfrm>
            <a:off x="5579317" y="6246643"/>
            <a:ext cx="3331781" cy="779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defTabSz="825500">
              <a:defRPr sz="3000">
                <a:latin typeface="+mn-lt"/>
                <a:ea typeface="+mn-ea"/>
                <a:cs typeface="+mn-cs"/>
                <a:sym typeface="ヒラギノ角ゴ ProN W6"/>
              </a:defRPr>
            </a:lvl1pPr>
          </a:lstStyle>
          <a:p>
            <a:r>
              <a:rPr lang="ja-JP" altLang="en-US" b="1" dirty="0"/>
              <a:t>取組のきっかけ</a:t>
            </a:r>
            <a:endParaRPr b="1" dirty="0"/>
          </a:p>
        </p:txBody>
      </p:sp>
      <p:sp>
        <p:nvSpPr>
          <p:cNvPr id="175" name="取り組みの成果"/>
          <p:cNvSpPr txBox="1"/>
          <p:nvPr/>
        </p:nvSpPr>
        <p:spPr>
          <a:xfrm>
            <a:off x="17632281" y="8605166"/>
            <a:ext cx="3030446" cy="12513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Autofit/>
          </a:bodyPr>
          <a:lstStyle>
            <a:lvl1pPr algn="l" defTabSz="825500">
              <a:defRPr sz="3000">
                <a:latin typeface="+mn-lt"/>
                <a:ea typeface="+mn-ea"/>
                <a:cs typeface="+mn-cs"/>
                <a:sym typeface="ヒラギノ角ゴ ProN W6"/>
              </a:defRPr>
            </a:lvl1pPr>
          </a:lstStyle>
          <a:p>
            <a:r>
              <a:rPr lang="ja-JP" altLang="en-US" sz="2600" b="1" dirty="0"/>
              <a:t>取組を行ってみて</a:t>
            </a:r>
          </a:p>
        </p:txBody>
      </p:sp>
      <p:sp>
        <p:nvSpPr>
          <p:cNvPr id="27" name="テキスト ボックス 26">
            <a:extLst>
              <a:ext uri="{FF2B5EF4-FFF2-40B4-BE49-F238E27FC236}">
                <a16:creationId xmlns:a16="http://schemas.microsoft.com/office/drawing/2014/main" id="{0FF7AD8C-BCC4-4E80-8FA6-C29D194A3DA8}"/>
              </a:ext>
            </a:extLst>
          </p:cNvPr>
          <p:cNvSpPr txBox="1"/>
          <p:nvPr/>
        </p:nvSpPr>
        <p:spPr>
          <a:xfrm>
            <a:off x="19034449" y="572492"/>
            <a:ext cx="5232568" cy="718145"/>
          </a:xfrm>
          <a:prstGeom prst="rect">
            <a:avLst/>
          </a:prstGeom>
          <a:no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kumimoji="0" lang="ja-JP" altLang="en-US" sz="4000" b="0" i="0" u="none" strike="noStrike" cap="none" spc="0" normalizeH="0" baseline="0" dirty="0">
                <a:ln>
                  <a:noFill/>
                </a:ln>
                <a:solidFill>
                  <a:schemeClr val="bg2">
                    <a:lumMod val="50000"/>
                  </a:schemeClr>
                </a:solidFill>
                <a:effectLst/>
                <a:uFillTx/>
                <a:latin typeface="ヒラギノ角ゴ ProN W3"/>
                <a:ea typeface="ヒラギノ角ゴ ProN W3"/>
                <a:cs typeface="ヒラギノ角ゴ ProN W3"/>
                <a:sym typeface="ヒラギノ角ゴ ProN W3"/>
              </a:rPr>
              <a:t>都道府県名：</a:t>
            </a:r>
          </a:p>
        </p:txBody>
      </p:sp>
      <p:pic>
        <p:nvPicPr>
          <p:cNvPr id="23" name="イメージ" descr="イメージ">
            <a:extLst>
              <a:ext uri="{FF2B5EF4-FFF2-40B4-BE49-F238E27FC236}">
                <a16:creationId xmlns:a16="http://schemas.microsoft.com/office/drawing/2014/main" id="{8A22BE73-6D08-4219-B938-0D20B5443CE7}"/>
              </a:ext>
            </a:extLst>
          </p:cNvPr>
          <p:cNvPicPr>
            <a:picLocks noChangeAspect="1"/>
          </p:cNvPicPr>
          <p:nvPr/>
        </p:nvPicPr>
        <p:blipFill>
          <a:blip r:embed="rId12">
            <a:extLst/>
          </a:blip>
          <a:stretch>
            <a:fillRect/>
          </a:stretch>
        </p:blipFill>
        <p:spPr>
          <a:xfrm>
            <a:off x="390992" y="2210708"/>
            <a:ext cx="17221001" cy="2065092"/>
          </a:xfrm>
          <a:prstGeom prst="rect">
            <a:avLst/>
          </a:prstGeom>
          <a:ln w="12700">
            <a:miter lim="400000"/>
          </a:ln>
        </p:spPr>
      </p:pic>
      <p:sp>
        <p:nvSpPr>
          <p:cNvPr id="2" name="正方形/長方形 1">
            <a:extLst>
              <a:ext uri="{FF2B5EF4-FFF2-40B4-BE49-F238E27FC236}">
                <a16:creationId xmlns:a16="http://schemas.microsoft.com/office/drawing/2014/main" id="{A8FDBB33-469F-4765-8934-09C5A84EECE0}"/>
              </a:ext>
            </a:extLst>
          </p:cNvPr>
          <p:cNvSpPr/>
          <p:nvPr/>
        </p:nvSpPr>
        <p:spPr>
          <a:xfrm>
            <a:off x="17814861" y="3576410"/>
            <a:ext cx="5755194" cy="3416320"/>
          </a:xfrm>
          <a:prstGeom prst="rect">
            <a:avLst/>
          </a:prstGeom>
          <a:ln>
            <a:solidFill>
              <a:schemeClr val="accent1"/>
            </a:solidFill>
          </a:ln>
        </p:spPr>
        <p:txBody>
          <a:bodyPr wrap="square">
            <a:spAutoFit/>
          </a:bodyPr>
          <a:lstStyle/>
          <a:p>
            <a:pPr algn="l"/>
            <a:r>
              <a:rPr lang="ja-JP" altLang="en-US" b="1" dirty="0">
                <a:solidFill>
                  <a:schemeClr val="bg2">
                    <a:lumMod val="50000"/>
                  </a:schemeClr>
                </a:solidFill>
              </a:rPr>
              <a:t>取組の内容①：</a:t>
            </a:r>
            <a:endParaRPr lang="en-US" altLang="ja-JP" b="1" dirty="0">
              <a:solidFill>
                <a:schemeClr val="bg2">
                  <a:lumMod val="50000"/>
                </a:schemeClr>
              </a:solidFill>
            </a:endParaRPr>
          </a:p>
          <a:p>
            <a:pPr algn="l"/>
            <a:endParaRPr lang="en-US" altLang="ja-JP" b="1" dirty="0">
              <a:solidFill>
                <a:srgbClr val="00B0F0"/>
              </a:solidFill>
            </a:endParaRPr>
          </a:p>
          <a:p>
            <a:pPr algn="l"/>
            <a:endParaRPr lang="en-US" altLang="ja-JP" b="1" dirty="0">
              <a:solidFill>
                <a:srgbClr val="00B0F0"/>
              </a:solidFill>
            </a:endParaRPr>
          </a:p>
          <a:p>
            <a:pPr algn="l"/>
            <a:endParaRPr lang="en-US" altLang="ja-JP" b="1" dirty="0">
              <a:solidFill>
                <a:srgbClr val="00B0F0"/>
              </a:solidFill>
            </a:endParaRPr>
          </a:p>
          <a:p>
            <a:pPr algn="l"/>
            <a:r>
              <a:rPr lang="ja-JP" altLang="ja-JP" dirty="0">
                <a:solidFill>
                  <a:srgbClr val="FF0000"/>
                </a:solidFill>
              </a:rPr>
              <a:t>・・・・・・・・・・・・・・・・</a:t>
            </a:r>
            <a:endParaRPr lang="en-US" altLang="ja-JP" dirty="0">
              <a:solidFill>
                <a:srgbClr val="FF0000"/>
              </a:solidFill>
            </a:endParaRPr>
          </a:p>
          <a:p>
            <a:pPr algn="l"/>
            <a:r>
              <a:rPr lang="ja-JP" altLang="en-US" b="1" dirty="0">
                <a:solidFill>
                  <a:schemeClr val="bg2">
                    <a:lumMod val="50000"/>
                  </a:schemeClr>
                </a:solidFill>
              </a:rPr>
              <a:t>取組の内容②：</a:t>
            </a:r>
            <a:endParaRPr lang="en-US" altLang="ja-JP" b="1" dirty="0">
              <a:solidFill>
                <a:schemeClr val="bg2">
                  <a:lumMod val="50000"/>
                </a:schemeClr>
              </a:solidFill>
            </a:endParaRPr>
          </a:p>
          <a:p>
            <a:pPr algn="l"/>
            <a:endParaRPr lang="en-US" altLang="ja-JP" b="1" dirty="0">
              <a:solidFill>
                <a:srgbClr val="00B0F0"/>
              </a:solidFill>
            </a:endParaRPr>
          </a:p>
          <a:p>
            <a:pPr algn="l"/>
            <a:endParaRPr lang="en-US" altLang="ja-JP" b="1" dirty="0">
              <a:solidFill>
                <a:srgbClr val="00B0F0"/>
              </a:solidFill>
            </a:endParaRPr>
          </a:p>
          <a:p>
            <a:pPr algn="l"/>
            <a:endParaRPr lang="en-US" altLang="ja-JP" b="1" dirty="0">
              <a:solidFill>
                <a:srgbClr val="00B0F0"/>
              </a:solidFill>
            </a:endParaRPr>
          </a:p>
        </p:txBody>
      </p:sp>
      <p:pic>
        <p:nvPicPr>
          <p:cNvPr id="6" name="図 5">
            <a:extLst>
              <a:ext uri="{FF2B5EF4-FFF2-40B4-BE49-F238E27FC236}">
                <a16:creationId xmlns:a16="http://schemas.microsoft.com/office/drawing/2014/main" id="{52FF8FE4-DC3E-44F8-9CDC-D9AC8B8424C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3869" y="5330825"/>
            <a:ext cx="5178631" cy="3883973"/>
          </a:xfrm>
          <a:prstGeom prst="rect">
            <a:avLst/>
          </a:prstGeom>
        </p:spPr>
      </p:pic>
      <p:sp>
        <p:nvSpPr>
          <p:cNvPr id="25" name="テキストはいるテキストはアタリです。生活支援事業のとりくみ概要はいるテキストはアタリです。生活支援事業のとりくみ概要はいるテキストはアタリです。生活支援事業のとりくみ概要はいるテキストはアタリです。生活支援事業のとりくみ概要はいるテキストはアタリです。">
            <a:extLst>
              <a:ext uri="{FF2B5EF4-FFF2-40B4-BE49-F238E27FC236}">
                <a16:creationId xmlns:a16="http://schemas.microsoft.com/office/drawing/2014/main" id="{31B05324-374A-4BDE-B002-2463871C15C1}"/>
              </a:ext>
            </a:extLst>
          </p:cNvPr>
          <p:cNvSpPr txBox="1"/>
          <p:nvPr/>
        </p:nvSpPr>
        <p:spPr>
          <a:xfrm>
            <a:off x="6768251" y="11518237"/>
            <a:ext cx="4164447" cy="1352854"/>
          </a:xfrm>
          <a:prstGeom prst="rect">
            <a:avLst/>
          </a:prstGeom>
          <a:ln w="12700">
            <a:solidFill>
              <a:schemeClr val="accent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defTabSz="825500">
              <a:lnSpc>
                <a:spcPct val="120000"/>
              </a:lnSpc>
              <a:defRPr sz="1200"/>
            </a:lvl1pPr>
          </a:lstStyle>
          <a:p>
            <a:r>
              <a:rPr lang="ja-JP" altLang="en-US" sz="2800" b="1" dirty="0">
                <a:solidFill>
                  <a:schemeClr val="bg2">
                    <a:lumMod val="50000"/>
                  </a:schemeClr>
                </a:solidFill>
              </a:rPr>
              <a:t>費用：</a:t>
            </a:r>
          </a:p>
        </p:txBody>
      </p:sp>
      <p:sp>
        <p:nvSpPr>
          <p:cNvPr id="158" name="概要はいるテキストはアタリです。生活支援事業のとりくみ概要はいるテキストはアタリです。生活支援事業のとりくみ概要はいるテキストはアタリです。生活支援事業のとりくみ概要はいるテキストはアタリです。生活支援事業のとりくみ概要はいるテキストはアタリです。生活支援事業のとりくみ概要はいるテキストはアタリです。生活支援事業のとりくみ"/>
          <p:cNvSpPr txBox="1">
            <a:spLocks noGrp="1"/>
          </p:cNvSpPr>
          <p:nvPr>
            <p:ph type="subTitle" sz="quarter" idx="1"/>
          </p:nvPr>
        </p:nvSpPr>
        <p:spPr>
          <a:xfrm>
            <a:off x="581879" y="2293870"/>
            <a:ext cx="16605586" cy="1850653"/>
          </a:xfrm>
          <a:prstGeom prst="rect">
            <a:avLst/>
          </a:prstGeom>
          <a:ln>
            <a:solidFill>
              <a:schemeClr val="accent1"/>
            </a:solidFill>
          </a:ln>
        </p:spPr>
        <p:txBody>
          <a:bodyPr>
            <a:normAutofit/>
          </a:bodyPr>
          <a:lstStyle>
            <a:lvl1pPr>
              <a:defRPr sz="1800">
                <a:solidFill>
                  <a:srgbClr val="5E5E5E"/>
                </a:solidFill>
              </a:defRPr>
            </a:lvl1pPr>
          </a:lstStyle>
          <a:p>
            <a:r>
              <a:rPr lang="ja-JP" altLang="en-US" sz="2800" b="1" dirty="0">
                <a:solidFill>
                  <a:schemeClr val="bg2">
                    <a:lumMod val="50000"/>
                  </a:schemeClr>
                </a:solidFill>
              </a:rPr>
              <a:t>取組の概要：</a:t>
            </a:r>
          </a:p>
        </p:txBody>
      </p:sp>
      <p:sp>
        <p:nvSpPr>
          <p:cNvPr id="3" name="テキスト ボックス 2">
            <a:extLst>
              <a:ext uri="{FF2B5EF4-FFF2-40B4-BE49-F238E27FC236}">
                <a16:creationId xmlns:a16="http://schemas.microsoft.com/office/drawing/2014/main" id="{F3457723-A634-415F-98ED-3FF4F727B6D3}"/>
              </a:ext>
            </a:extLst>
          </p:cNvPr>
          <p:cNvSpPr txBox="1"/>
          <p:nvPr/>
        </p:nvSpPr>
        <p:spPr>
          <a:xfrm>
            <a:off x="2761861" y="198421"/>
            <a:ext cx="541175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altLang="ja-JP" sz="2400" b="1" i="0" u="none" strike="noStrike" cap="none" spc="0" normalizeH="0" baseline="0" dirty="0">
                <a:ln>
                  <a:noFill/>
                </a:ln>
                <a:solidFill>
                  <a:srgbClr val="5E5E5E"/>
                </a:solidFill>
                <a:effectLst/>
                <a:uFillTx/>
                <a:latin typeface="ヒラギノ角ゴ ProN W3"/>
                <a:ea typeface="ヒラギノ角ゴ ProN W3"/>
                <a:cs typeface="ヒラギノ角ゴ ProN W3"/>
                <a:sym typeface="ヒラギノ角ゴ ProN W3"/>
              </a:rPr>
              <a:t>※</a:t>
            </a:r>
            <a:r>
              <a:rPr kumimoji="0" lang="ja-JP" altLang="en-US" sz="2400" b="1" i="0" u="none" strike="noStrike" cap="none" spc="0" normalizeH="0" baseline="0" dirty="0">
                <a:ln>
                  <a:noFill/>
                </a:ln>
                <a:solidFill>
                  <a:srgbClr val="5E5E5E"/>
                </a:solidFill>
                <a:effectLst/>
                <a:uFillTx/>
                <a:latin typeface="ヒラギノ角ゴ ProN W3"/>
                <a:ea typeface="ヒラギノ角ゴ ProN W3"/>
                <a:cs typeface="ヒラギノ角ゴ ProN W3"/>
                <a:sym typeface="ヒラギノ角ゴ ProN W3"/>
              </a:rPr>
              <a:t>青枠内へ記載をお願いいたします。</a:t>
            </a:r>
          </a:p>
        </p:txBody>
      </p:sp>
    </p:spTree>
    <p:extLst>
      <p:ext uri="{BB962C8B-B14F-4D97-AF65-F5344CB8AC3E}">
        <p14:creationId xmlns:p14="http://schemas.microsoft.com/office/powerpoint/2010/main" val="300636701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イメージ" descr="イメージ"/>
          <p:cNvPicPr>
            <a:picLocks noChangeAspect="1"/>
          </p:cNvPicPr>
          <p:nvPr/>
        </p:nvPicPr>
        <p:blipFill>
          <a:blip r:embed="rId3">
            <a:extLst/>
          </a:blip>
          <a:stretch>
            <a:fillRect/>
          </a:stretch>
        </p:blipFill>
        <p:spPr>
          <a:xfrm>
            <a:off x="6012529" y="5509680"/>
            <a:ext cx="14719411" cy="4940554"/>
          </a:xfrm>
          <a:prstGeom prst="rect">
            <a:avLst/>
          </a:prstGeom>
          <a:ln w="12700">
            <a:miter lim="400000"/>
          </a:ln>
        </p:spPr>
      </p:pic>
      <p:pic>
        <p:nvPicPr>
          <p:cNvPr id="152" name="イメージ" descr="イメージ"/>
          <p:cNvPicPr>
            <a:picLocks noChangeAspect="1"/>
          </p:cNvPicPr>
          <p:nvPr/>
        </p:nvPicPr>
        <p:blipFill>
          <a:blip r:embed="rId4">
            <a:extLst/>
          </a:blip>
          <a:stretch>
            <a:fillRect/>
          </a:stretch>
        </p:blipFill>
        <p:spPr>
          <a:xfrm>
            <a:off x="-1235562" y="9376472"/>
            <a:ext cx="26456030" cy="5371642"/>
          </a:xfrm>
          <a:prstGeom prst="rect">
            <a:avLst/>
          </a:prstGeom>
          <a:ln w="12700">
            <a:miter lim="400000"/>
          </a:ln>
        </p:spPr>
      </p:pic>
      <p:pic>
        <p:nvPicPr>
          <p:cNvPr id="153" name="イメージ" descr="イメージ"/>
          <p:cNvPicPr>
            <a:picLocks noChangeAspect="1"/>
          </p:cNvPicPr>
          <p:nvPr/>
        </p:nvPicPr>
        <p:blipFill>
          <a:blip r:embed="rId5">
            <a:extLst/>
          </a:blip>
          <a:stretch>
            <a:fillRect/>
          </a:stretch>
        </p:blipFill>
        <p:spPr>
          <a:xfrm>
            <a:off x="1399150" y="10921973"/>
            <a:ext cx="21889135" cy="2273272"/>
          </a:xfrm>
          <a:prstGeom prst="rect">
            <a:avLst/>
          </a:prstGeom>
          <a:ln w="12700">
            <a:miter lim="400000"/>
          </a:ln>
        </p:spPr>
      </p:pic>
      <p:pic>
        <p:nvPicPr>
          <p:cNvPr id="154" name="イメージ" descr="イメージ"/>
          <p:cNvPicPr>
            <a:picLocks noChangeAspect="1"/>
          </p:cNvPicPr>
          <p:nvPr/>
        </p:nvPicPr>
        <p:blipFill>
          <a:blip r:embed="rId6">
            <a:extLst/>
          </a:blip>
          <a:stretch>
            <a:fillRect/>
          </a:stretch>
        </p:blipFill>
        <p:spPr>
          <a:xfrm>
            <a:off x="-647311" y="-415616"/>
            <a:ext cx="25875369" cy="5392136"/>
          </a:xfrm>
          <a:prstGeom prst="rect">
            <a:avLst/>
          </a:prstGeom>
          <a:ln w="12700">
            <a:miter lim="400000"/>
          </a:ln>
        </p:spPr>
      </p:pic>
      <p:pic>
        <p:nvPicPr>
          <p:cNvPr id="155" name="イメージ" descr="イメージ"/>
          <p:cNvPicPr>
            <a:picLocks noChangeAspect="1"/>
          </p:cNvPicPr>
          <p:nvPr/>
        </p:nvPicPr>
        <p:blipFill>
          <a:blip r:embed="rId7">
            <a:extLst/>
          </a:blip>
          <a:stretch>
            <a:fillRect/>
          </a:stretch>
        </p:blipFill>
        <p:spPr>
          <a:xfrm>
            <a:off x="336194" y="246243"/>
            <a:ext cx="1737500" cy="408794"/>
          </a:xfrm>
          <a:prstGeom prst="rect">
            <a:avLst/>
          </a:prstGeom>
          <a:ln w="12700">
            <a:miter lim="400000"/>
          </a:ln>
        </p:spPr>
      </p:pic>
      <p:sp>
        <p:nvSpPr>
          <p:cNvPr id="156" name="生活支援事業のとりくみ"/>
          <p:cNvSpPr txBox="1"/>
          <p:nvPr/>
        </p:nvSpPr>
        <p:spPr>
          <a:xfrm>
            <a:off x="0" y="874149"/>
            <a:ext cx="16292981" cy="9933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Autofit/>
          </a:bodyPr>
          <a:lstStyle>
            <a:lvl1pPr algn="l" defTabSz="825500">
              <a:defRPr sz="4800">
                <a:latin typeface="+mn-lt"/>
                <a:ea typeface="+mn-ea"/>
                <a:cs typeface="+mn-cs"/>
                <a:sym typeface="ヒラギノ角ゴ ProN W6"/>
              </a:defRPr>
            </a:lvl1pPr>
          </a:lstStyle>
          <a:p>
            <a:r>
              <a:rPr lang="ja-JP" altLang="en-US" sz="6000" dirty="0"/>
              <a:t>「紀三戦隊 地域のみんなを</a:t>
            </a:r>
            <a:r>
              <a:rPr lang="ja-JP" altLang="en-US" sz="6000" dirty="0" err="1"/>
              <a:t>まもるん</a:t>
            </a:r>
            <a:r>
              <a:rPr lang="ja-JP" altLang="en-US" sz="6000" dirty="0"/>
              <a:t>ジャー」</a:t>
            </a:r>
          </a:p>
          <a:p>
            <a:r>
              <a:rPr lang="ja-JP" altLang="en-US" sz="6000" dirty="0"/>
              <a:t>　</a:t>
            </a:r>
          </a:p>
        </p:txBody>
      </p:sp>
      <p:sp>
        <p:nvSpPr>
          <p:cNvPr id="158" name="概要はいるテキストはアタリです。生活支援事業のとりくみ概要はいるテキストはアタリです。生活支援事業のとりくみ概要はいるテキストはアタリです。生活支援事業のとりくみ概要はいるテキストはアタリです。生活支援事業のとりくみ概要はいるテキストはアタリです。生活支援事業のとりくみ概要はいるテキストはアタリです。生活支援事業のとりくみ"/>
          <p:cNvSpPr txBox="1">
            <a:spLocks noGrp="1"/>
          </p:cNvSpPr>
          <p:nvPr>
            <p:ph type="subTitle" sz="quarter" idx="1"/>
          </p:nvPr>
        </p:nvSpPr>
        <p:spPr>
          <a:xfrm>
            <a:off x="120838" y="2230933"/>
            <a:ext cx="16605586" cy="1850653"/>
          </a:xfrm>
          <a:prstGeom prst="rect">
            <a:avLst/>
          </a:prstGeom>
        </p:spPr>
        <p:txBody>
          <a:bodyPr>
            <a:normAutofit/>
          </a:bodyPr>
          <a:lstStyle>
            <a:lvl1pPr>
              <a:defRPr sz="1800">
                <a:solidFill>
                  <a:srgbClr val="5E5E5E"/>
                </a:solidFill>
              </a:defRPr>
            </a:lvl1pPr>
          </a:lstStyle>
          <a:p>
            <a:r>
              <a:rPr lang="ja-JP" altLang="en-US" sz="2800" dirty="0"/>
              <a:t>　　</a:t>
            </a:r>
            <a:r>
              <a:rPr lang="ja-JP" altLang="en-US" sz="2800" b="1" dirty="0"/>
              <a:t>新型コロナウイルス感染拡大の影響によって、地域住民の方がたの外出が減りました。そこで、法人の職員がチームとなって「紀三戦隊 地域のみんなを</a:t>
            </a:r>
            <a:r>
              <a:rPr lang="ja-JP" altLang="en-US" sz="2800" b="1" dirty="0" err="1"/>
              <a:t>まもるん</a:t>
            </a:r>
            <a:r>
              <a:rPr lang="ja-JP" altLang="en-US" sz="2800" b="1" dirty="0"/>
              <a:t>ジャー」を結成、定期的な見守り・声かけ活動を実施しました。訪問先では、何気ない世間話から、詐欺被害等は起きていないか、通院はできているかなど、暮らしの困りごとも聴いています。</a:t>
            </a:r>
          </a:p>
          <a:p>
            <a:endParaRPr sz="2800" b="1" dirty="0"/>
          </a:p>
        </p:txBody>
      </p:sp>
      <p:pic>
        <p:nvPicPr>
          <p:cNvPr id="162" name="イメージ" descr="イメージ"/>
          <p:cNvPicPr>
            <a:picLocks noChangeAspect="1"/>
          </p:cNvPicPr>
          <p:nvPr/>
        </p:nvPicPr>
        <p:blipFill>
          <a:blip r:embed="rId8">
            <a:extLst/>
          </a:blip>
          <a:stretch>
            <a:fillRect/>
          </a:stretch>
        </p:blipFill>
        <p:spPr>
          <a:xfrm>
            <a:off x="17542969" y="2646557"/>
            <a:ext cx="6301950" cy="4643431"/>
          </a:xfrm>
          <a:prstGeom prst="rect">
            <a:avLst/>
          </a:prstGeom>
          <a:ln w="12700">
            <a:miter lim="400000"/>
          </a:ln>
        </p:spPr>
      </p:pic>
      <p:sp>
        <p:nvSpPr>
          <p:cNvPr id="163" name="テキストはいるテキストはアタリです。生活支援事業のとりくみ概要はいるテキストはアタリです。生活支援事業のとりくみ概要はいるテキストはアタリです。生活支援事業のとりくみ概要はいるテキストはアタリです。生活支援事業のとりくみ概要はいるテキストはアタリです。"/>
          <p:cNvSpPr txBox="1"/>
          <p:nvPr/>
        </p:nvSpPr>
        <p:spPr>
          <a:xfrm>
            <a:off x="1889618" y="11590941"/>
            <a:ext cx="4164447" cy="17953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825500">
              <a:lnSpc>
                <a:spcPct val="120000"/>
              </a:lnSpc>
              <a:defRPr sz="1200"/>
            </a:lvl1pPr>
          </a:lstStyle>
          <a:p>
            <a:r>
              <a:rPr lang="ja-JP" altLang="en-US" sz="2800" dirty="0"/>
              <a:t>地域の民生委員や自治会から紹介された独居高齢者の方がたが中心</a:t>
            </a:r>
          </a:p>
        </p:txBody>
      </p:sp>
      <p:sp>
        <p:nvSpPr>
          <p:cNvPr id="164" name="テキストはいるテキストはアタリです。生活支援事業のとりくみ概要はいるテキストはアタリです。生活支援事業のとりくみ概要はいるテキストはアタリです。生活支援事業のとりくみ概要はいるテキストはアタリです。生活支援事業のとりくみ概要はいるテキストはアタリです。生活支援事業のとりくみ概要はいるテキストはアタリです。生活支援事業のとりくみ"/>
          <p:cNvSpPr txBox="1"/>
          <p:nvPr/>
        </p:nvSpPr>
        <p:spPr>
          <a:xfrm>
            <a:off x="6181397" y="8346917"/>
            <a:ext cx="11448858" cy="24795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Autofit/>
          </a:bodyPr>
          <a:lstStyle>
            <a:lvl1pPr algn="l" defTabSz="767715">
              <a:lnSpc>
                <a:spcPct val="120000"/>
              </a:lnSpc>
              <a:defRPr sz="1488"/>
            </a:lvl1pPr>
          </a:lstStyle>
          <a:p>
            <a:r>
              <a:rPr lang="ja-JP" altLang="en-US" sz="2400" dirty="0"/>
              <a:t>数か月訪問を続けていると、近隣住民から「あの家にも行ってあげて」「私のところにも来て」といった声をいただき、徐々に利用者は増えています。法人がこれまで地域で大事に積み重ねてきた顔なじみの関係があらためて確認できました。この活動を通じて、お互い気にかけ合う関係性が広がり、さらに地域に笑顔が広がっていくことをめざしています。</a:t>
            </a:r>
          </a:p>
        </p:txBody>
      </p:sp>
      <p:sp>
        <p:nvSpPr>
          <p:cNvPr id="165" name="テキストはいるテキストはアタリです。生活支援事業のとりくみ概要はいるテキストはアタリです。…"/>
          <p:cNvSpPr txBox="1"/>
          <p:nvPr/>
        </p:nvSpPr>
        <p:spPr>
          <a:xfrm>
            <a:off x="18096632" y="3494892"/>
            <a:ext cx="5191653" cy="39854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marL="203200" indent="-203200" algn="l" defTabSz="825500">
              <a:buSzPct val="40000"/>
              <a:buBlip>
                <a:blip r:embed="rId9"/>
              </a:buBlip>
              <a:defRPr sz="1600"/>
            </a:pPr>
            <a:endParaRPr lang="ja-JP" altLang="en-US" sz="2600" dirty="0">
              <a:sym typeface="ヒラギノ角ゴ ProN W6"/>
            </a:endParaRPr>
          </a:p>
        </p:txBody>
      </p:sp>
      <p:sp>
        <p:nvSpPr>
          <p:cNvPr id="168" name="人件費（協力員の報酬） ¥330,000…"/>
          <p:cNvSpPr txBox="1"/>
          <p:nvPr/>
        </p:nvSpPr>
        <p:spPr>
          <a:xfrm>
            <a:off x="10857102" y="10004090"/>
            <a:ext cx="4164446" cy="17953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defTabSz="825500">
              <a:lnSpc>
                <a:spcPct val="120000"/>
              </a:lnSpc>
              <a:defRPr sz="1200"/>
            </a:pPr>
            <a:r>
              <a:rPr lang="en-US" altLang="ja-JP" dirty="0"/>
              <a:t>-</a:t>
            </a:r>
            <a:endParaRPr dirty="0"/>
          </a:p>
        </p:txBody>
      </p:sp>
      <p:sp>
        <p:nvSpPr>
          <p:cNvPr id="169" name="2005年4月"/>
          <p:cNvSpPr txBox="1"/>
          <p:nvPr/>
        </p:nvSpPr>
        <p:spPr>
          <a:xfrm>
            <a:off x="12732348" y="11688334"/>
            <a:ext cx="3649184" cy="16356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825500">
              <a:lnSpc>
                <a:spcPct val="120000"/>
              </a:lnSpc>
              <a:defRPr sz="1200"/>
            </a:lvl1pPr>
          </a:lstStyle>
          <a:p>
            <a:r>
              <a:rPr lang="ja-JP" altLang="en-US" sz="2800" dirty="0"/>
              <a:t>活動中</a:t>
            </a:r>
            <a:endParaRPr sz="2800" dirty="0"/>
          </a:p>
        </p:txBody>
      </p:sp>
      <p:sp>
        <p:nvSpPr>
          <p:cNvPr id="170" name="テキストはいるテキストはアタリです。生活支援事業のとりくみ概要はいるテキストはアタリです。生活支援事業のとりくみ概要はいるテキストはアタリです。生活支援事業のとりくみ概要はいるテキストはアタリです。生活支援事業のとりくみ概要はいるテキストはアタリです。"/>
          <p:cNvSpPr txBox="1"/>
          <p:nvPr/>
        </p:nvSpPr>
        <p:spPr>
          <a:xfrm>
            <a:off x="15920745" y="11750685"/>
            <a:ext cx="7562709" cy="17953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825500">
              <a:lnSpc>
                <a:spcPct val="120000"/>
              </a:lnSpc>
              <a:defRPr sz="1200"/>
            </a:lvl1pPr>
          </a:lstStyle>
          <a:p>
            <a:r>
              <a:rPr lang="en-US" altLang="ja-JP" sz="2800" dirty="0"/>
              <a:t>https://www.youtube.com/watch?v=kD7fLx7f59s</a:t>
            </a:r>
          </a:p>
        </p:txBody>
      </p:sp>
      <p:pic>
        <p:nvPicPr>
          <p:cNvPr id="171" name="イメージ" descr="イメージ"/>
          <p:cNvPicPr>
            <a:picLocks noChangeAspect="1"/>
          </p:cNvPicPr>
          <p:nvPr/>
        </p:nvPicPr>
        <p:blipFill>
          <a:blip r:embed="rId10">
            <a:extLst/>
          </a:blip>
          <a:stretch>
            <a:fillRect/>
          </a:stretch>
        </p:blipFill>
        <p:spPr>
          <a:xfrm>
            <a:off x="12446178" y="213729"/>
            <a:ext cx="11820839" cy="2098152"/>
          </a:xfrm>
          <a:prstGeom prst="rect">
            <a:avLst/>
          </a:prstGeom>
          <a:ln w="12700">
            <a:miter lim="400000"/>
          </a:ln>
        </p:spPr>
      </p:pic>
      <p:sp>
        <p:nvSpPr>
          <p:cNvPr id="172" name="社会福祉法人協立いつくしみの会"/>
          <p:cNvSpPr txBox="1"/>
          <p:nvPr/>
        </p:nvSpPr>
        <p:spPr>
          <a:xfrm>
            <a:off x="14580427" y="1364500"/>
            <a:ext cx="8707858" cy="779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r" defTabSz="825500">
              <a:defRPr sz="4800">
                <a:latin typeface="+mn-lt"/>
                <a:ea typeface="+mn-ea"/>
                <a:cs typeface="+mn-cs"/>
                <a:sym typeface="ヒラギノ角ゴ ProN W6"/>
              </a:defRPr>
            </a:pPr>
            <a:r>
              <a:rPr lang="zh-CN" altLang="en-US" sz="2000" dirty="0">
                <a:sym typeface="ヒラギノ角ゴ ProN W6"/>
              </a:rPr>
              <a:t>社会福祉法人</a:t>
            </a:r>
            <a:r>
              <a:rPr lang="zh-CN" altLang="en-US" sz="4400" dirty="0">
                <a:sym typeface="ヒラギノ角ゴ ProN W6"/>
              </a:rPr>
              <a:t>紀三福祉会</a:t>
            </a:r>
          </a:p>
        </p:txBody>
      </p:sp>
      <p:sp>
        <p:nvSpPr>
          <p:cNvPr id="173" name="テキストはいるテキストはアタリです。生活支援事業のとりくみ概要はいるテキストはアタリです。生活支援事業のとりくみ概要はいるテキストはアタリです。生活支援事業のとりくみ概要はいるテキストはアタリです。生活支援事業のとりくみ概要はいるテキストはアタリです。生活支援事業のとりくみ概要はいるテキストはアタリです。生活支援事業のとりくみ"/>
          <p:cNvSpPr txBox="1"/>
          <p:nvPr/>
        </p:nvSpPr>
        <p:spPr>
          <a:xfrm>
            <a:off x="8822817" y="4746856"/>
            <a:ext cx="8794020" cy="31707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Autofit/>
          </a:bodyPr>
          <a:lstStyle>
            <a:lvl1pPr algn="l" defTabSz="767715">
              <a:lnSpc>
                <a:spcPct val="120000"/>
              </a:lnSpc>
              <a:defRPr sz="1488"/>
            </a:lvl1pPr>
          </a:lstStyle>
          <a:p>
            <a:r>
              <a:rPr lang="ja-JP" altLang="en-US" sz="2400" dirty="0"/>
              <a:t>新型コロナウイルス感染症の影響により、これまで法人が大事にしてきた地域交流イベントが実施できない状態が続きました。近隣住民が外出したり、人と交流する機会が減ったという話をうけて、「集まることができないなら私たちが行けばいいんだ！」と地域住民自宅への定期訪問活動を令和</a:t>
            </a:r>
            <a:r>
              <a:rPr lang="en-US" altLang="ja-JP" sz="2400" dirty="0"/>
              <a:t>3</a:t>
            </a:r>
            <a:r>
              <a:rPr lang="ja-JP" altLang="en-US" sz="2400" dirty="0"/>
              <a:t>年</a:t>
            </a:r>
            <a:r>
              <a:rPr lang="en-US" altLang="ja-JP" sz="2400" dirty="0"/>
              <a:t>2</a:t>
            </a:r>
            <a:r>
              <a:rPr lang="ja-JP" altLang="en-US" sz="2400" dirty="0"/>
              <a:t>月から活動を開始しています。</a:t>
            </a:r>
          </a:p>
        </p:txBody>
      </p:sp>
      <p:sp>
        <p:nvSpPr>
          <p:cNvPr id="174" name="始めたきっかけ"/>
          <p:cNvSpPr txBox="1"/>
          <p:nvPr/>
        </p:nvSpPr>
        <p:spPr>
          <a:xfrm>
            <a:off x="5825428" y="6359153"/>
            <a:ext cx="3331781" cy="7887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825500">
              <a:defRPr sz="3000">
                <a:latin typeface="+mn-lt"/>
                <a:ea typeface="+mn-ea"/>
                <a:cs typeface="+mn-cs"/>
                <a:sym typeface="ヒラギノ角ゴ ProN W6"/>
              </a:defRPr>
            </a:lvl1pPr>
          </a:lstStyle>
          <a:p>
            <a:r>
              <a:rPr lang="ja-JP" altLang="en-US" b="1" dirty="0"/>
              <a:t>始めたきっかけ</a:t>
            </a:r>
          </a:p>
        </p:txBody>
      </p:sp>
      <p:sp>
        <p:nvSpPr>
          <p:cNvPr id="175" name="取り組みの成果"/>
          <p:cNvSpPr txBox="1"/>
          <p:nvPr/>
        </p:nvSpPr>
        <p:spPr>
          <a:xfrm>
            <a:off x="17888595" y="8747727"/>
            <a:ext cx="3030446" cy="12513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Autofit/>
          </a:bodyPr>
          <a:lstStyle>
            <a:lvl1pPr algn="l" defTabSz="825500">
              <a:defRPr sz="3000">
                <a:latin typeface="+mn-lt"/>
                <a:ea typeface="+mn-ea"/>
                <a:cs typeface="+mn-cs"/>
                <a:sym typeface="ヒラギノ角ゴ ProN W6"/>
              </a:defRPr>
            </a:lvl1pPr>
          </a:lstStyle>
          <a:p>
            <a:r>
              <a:rPr lang="ja-JP" altLang="en-US" sz="2600" b="1" dirty="0"/>
              <a:t>取り組んでみて</a:t>
            </a:r>
          </a:p>
        </p:txBody>
      </p:sp>
      <p:sp>
        <p:nvSpPr>
          <p:cNvPr id="27" name="テキスト ボックス 26">
            <a:extLst>
              <a:ext uri="{FF2B5EF4-FFF2-40B4-BE49-F238E27FC236}">
                <a16:creationId xmlns:a16="http://schemas.microsoft.com/office/drawing/2014/main" id="{0FF7AD8C-BCC4-4E80-8FA6-C29D194A3DA8}"/>
              </a:ext>
            </a:extLst>
          </p:cNvPr>
          <p:cNvSpPr txBox="1"/>
          <p:nvPr/>
        </p:nvSpPr>
        <p:spPr>
          <a:xfrm>
            <a:off x="20719918" y="572492"/>
            <a:ext cx="2154436"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kumimoji="0" lang="ja-JP" altLang="en-US" sz="4000" b="0" i="0" u="none" strike="noStrike" cap="none" spc="0" normalizeH="0" baseline="0" dirty="0">
                <a:ln>
                  <a:noFill/>
                </a:ln>
                <a:solidFill>
                  <a:srgbClr val="5E5E5E"/>
                </a:solidFill>
                <a:effectLst/>
                <a:uFillTx/>
                <a:latin typeface="ヒラギノ角ゴ ProN W3"/>
                <a:ea typeface="ヒラギノ角ゴ ProN W3"/>
                <a:cs typeface="ヒラギノ角ゴ ProN W3"/>
                <a:sym typeface="ヒラギノ角ゴ ProN W3"/>
              </a:rPr>
              <a:t>和歌山県</a:t>
            </a:r>
          </a:p>
        </p:txBody>
      </p:sp>
      <p:pic>
        <p:nvPicPr>
          <p:cNvPr id="23" name="イメージ" descr="イメージ">
            <a:extLst>
              <a:ext uri="{FF2B5EF4-FFF2-40B4-BE49-F238E27FC236}">
                <a16:creationId xmlns:a16="http://schemas.microsoft.com/office/drawing/2014/main" id="{8A22BE73-6D08-4219-B938-0D20B5443CE7}"/>
              </a:ext>
            </a:extLst>
          </p:cNvPr>
          <p:cNvPicPr>
            <a:picLocks noChangeAspect="1"/>
          </p:cNvPicPr>
          <p:nvPr/>
        </p:nvPicPr>
        <p:blipFill>
          <a:blip r:embed="rId11">
            <a:extLst/>
          </a:blip>
          <a:stretch>
            <a:fillRect/>
          </a:stretch>
        </p:blipFill>
        <p:spPr>
          <a:xfrm>
            <a:off x="45136" y="2253453"/>
            <a:ext cx="17221001" cy="2065092"/>
          </a:xfrm>
          <a:prstGeom prst="rect">
            <a:avLst/>
          </a:prstGeom>
          <a:ln w="12700">
            <a:miter lim="400000"/>
          </a:ln>
        </p:spPr>
      </p:pic>
      <p:sp>
        <p:nvSpPr>
          <p:cNvPr id="2" name="正方形/長方形 1">
            <a:extLst>
              <a:ext uri="{FF2B5EF4-FFF2-40B4-BE49-F238E27FC236}">
                <a16:creationId xmlns:a16="http://schemas.microsoft.com/office/drawing/2014/main" id="{A8FDBB33-469F-4765-8934-09C5A84EECE0}"/>
              </a:ext>
            </a:extLst>
          </p:cNvPr>
          <p:cNvSpPr/>
          <p:nvPr/>
        </p:nvSpPr>
        <p:spPr>
          <a:xfrm>
            <a:off x="17814861" y="3377563"/>
            <a:ext cx="6030058" cy="3416320"/>
          </a:xfrm>
          <a:prstGeom prst="rect">
            <a:avLst/>
          </a:prstGeom>
        </p:spPr>
        <p:txBody>
          <a:bodyPr wrap="square">
            <a:spAutoFit/>
          </a:bodyPr>
          <a:lstStyle/>
          <a:p>
            <a:pPr algn="l"/>
            <a:r>
              <a:rPr lang="ja-JP" altLang="ja-JP" dirty="0"/>
              <a:t>活動を地域の方がたに理解してもらうため、マスコットキャラクター、ネーミングを若い職員で発案し、パンフレットを作成</a:t>
            </a:r>
          </a:p>
          <a:p>
            <a:pPr algn="l"/>
            <a:r>
              <a:rPr lang="ja-JP" altLang="ja-JP" dirty="0">
                <a:solidFill>
                  <a:srgbClr val="FF0000"/>
                </a:solidFill>
              </a:rPr>
              <a:t>・・・・・・・・・・・・・・・・・・</a:t>
            </a:r>
          </a:p>
          <a:p>
            <a:pPr algn="l"/>
            <a:r>
              <a:rPr lang="ja-JP" altLang="ja-JP" dirty="0"/>
              <a:t>月</a:t>
            </a:r>
            <a:r>
              <a:rPr lang="en-US" altLang="ja-JP" dirty="0"/>
              <a:t>1</a:t>
            </a:r>
            <a:r>
              <a:rPr lang="ja-JP" altLang="ja-JP" dirty="0"/>
              <a:t>回（毎月第</a:t>
            </a:r>
            <a:r>
              <a:rPr lang="en-US" altLang="ja-JP" dirty="0"/>
              <a:t>3</a:t>
            </a:r>
            <a:r>
              <a:rPr lang="ja-JP" altLang="ja-JP" dirty="0"/>
              <a:t>木曜日）に、</a:t>
            </a:r>
            <a:r>
              <a:rPr lang="en-US" altLang="ja-JP" dirty="0"/>
              <a:t>2</a:t>
            </a:r>
            <a:r>
              <a:rPr lang="ja-JP" altLang="ja-JP" dirty="0"/>
              <a:t>人</a:t>
            </a:r>
            <a:r>
              <a:rPr lang="en-US" altLang="ja-JP" dirty="0"/>
              <a:t>1</a:t>
            </a:r>
            <a:r>
              <a:rPr lang="ja-JP" altLang="ja-JP" dirty="0"/>
              <a:t>組の</a:t>
            </a:r>
            <a:r>
              <a:rPr lang="en-US" altLang="ja-JP" dirty="0"/>
              <a:t>5</a:t>
            </a:r>
            <a:r>
              <a:rPr lang="ja-JP" altLang="ja-JP" dirty="0"/>
              <a:t>チーム編成で約</a:t>
            </a:r>
            <a:r>
              <a:rPr lang="en-US" altLang="ja-JP" dirty="0"/>
              <a:t>15</a:t>
            </a:r>
            <a:r>
              <a:rPr lang="ja-JP" altLang="ja-JP" dirty="0"/>
              <a:t>～</a:t>
            </a:r>
            <a:r>
              <a:rPr lang="en-US" altLang="ja-JP" dirty="0"/>
              <a:t>16</a:t>
            </a:r>
            <a:r>
              <a:rPr lang="ja-JP" altLang="ja-JP" dirty="0"/>
              <a:t>世帯を巡回</a:t>
            </a:r>
          </a:p>
          <a:p>
            <a:pPr algn="l"/>
            <a:r>
              <a:rPr lang="ja-JP" altLang="ja-JP" dirty="0">
                <a:solidFill>
                  <a:srgbClr val="FF0000"/>
                </a:solidFill>
              </a:rPr>
              <a:t>・・・・・・・・・・・・・・・・・・</a:t>
            </a:r>
          </a:p>
          <a:p>
            <a:pPr algn="l"/>
            <a:r>
              <a:rPr lang="ja-JP" altLang="ja-JP" dirty="0"/>
              <a:t>本人の様子に変調があった時は、緊急連絡先の家族などに電話をして状況を伝える</a:t>
            </a:r>
          </a:p>
        </p:txBody>
      </p:sp>
      <p:pic>
        <p:nvPicPr>
          <p:cNvPr id="4" name="図 3">
            <a:extLst>
              <a:ext uri="{FF2B5EF4-FFF2-40B4-BE49-F238E27FC236}">
                <a16:creationId xmlns:a16="http://schemas.microsoft.com/office/drawing/2014/main" id="{EBEA0BF9-07BD-441A-8237-39C3480EEBA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932" y="5721980"/>
            <a:ext cx="5718974" cy="3458413"/>
          </a:xfrm>
          <a:prstGeom prst="rect">
            <a:avLst/>
          </a:prstGeom>
        </p:spPr>
      </p:pic>
      <p:sp>
        <p:nvSpPr>
          <p:cNvPr id="25" name="テキスト ボックス 24">
            <a:extLst>
              <a:ext uri="{FF2B5EF4-FFF2-40B4-BE49-F238E27FC236}">
                <a16:creationId xmlns:a16="http://schemas.microsoft.com/office/drawing/2014/main" id="{81B81681-E29C-43D1-8A77-27C155B29354}"/>
              </a:ext>
            </a:extLst>
          </p:cNvPr>
          <p:cNvSpPr txBox="1"/>
          <p:nvPr/>
        </p:nvSpPr>
        <p:spPr>
          <a:xfrm>
            <a:off x="456275" y="0"/>
            <a:ext cx="6518541"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altLang="ja-JP" sz="6000" b="0" i="0" u="none" strike="noStrike" cap="none" spc="0" normalizeH="0" baseline="0" dirty="0">
                <a:ln>
                  <a:noFill/>
                </a:ln>
                <a:solidFill>
                  <a:srgbClr val="FF0000"/>
                </a:solidFill>
                <a:effectLst/>
                <a:uFillTx/>
                <a:latin typeface="ヒラギノ角ゴ ProN W3"/>
                <a:ea typeface="ヒラギノ角ゴ ProN W3"/>
                <a:cs typeface="ヒラギノ角ゴ ProN W3"/>
                <a:sym typeface="ヒラギノ角ゴ ProN W3"/>
              </a:rPr>
              <a:t>※</a:t>
            </a:r>
            <a:r>
              <a:rPr kumimoji="0" lang="ja-JP" altLang="en-US" sz="6000" b="0" i="0" u="none" strike="noStrike" cap="none" spc="0" normalizeH="0" baseline="0" dirty="0">
                <a:ln>
                  <a:noFill/>
                </a:ln>
                <a:solidFill>
                  <a:srgbClr val="FF0000"/>
                </a:solidFill>
                <a:effectLst/>
                <a:uFillTx/>
                <a:latin typeface="ヒラギノ角ゴ ProN W3"/>
                <a:ea typeface="ヒラギノ角ゴ ProN W3"/>
                <a:cs typeface="ヒラギノ角ゴ ProN W3"/>
                <a:sym typeface="ヒラギノ角ゴ ProN W3"/>
              </a:rPr>
              <a:t>記入例</a:t>
            </a:r>
          </a:p>
        </p:txBody>
      </p:sp>
    </p:spTree>
    <p:extLst>
      <p:ext uri="{BB962C8B-B14F-4D97-AF65-F5344CB8AC3E}">
        <p14:creationId xmlns:p14="http://schemas.microsoft.com/office/powerpoint/2010/main" val="3879485108"/>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ヒラギノ角ゴ ProN W6"/>
        <a:ea typeface="ヒラギノ角ゴ ProN W6"/>
        <a:cs typeface="ヒラギノ角ゴ ProN W6"/>
      </a:majorFont>
      <a:minorFont>
        <a:latin typeface="ヒラギノ角ゴ ProN W6"/>
        <a:ea typeface="ヒラギノ角ゴ ProN W6"/>
        <a:cs typeface="ヒラギノ角ゴ ProN W6"/>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ヒラギノ角ゴ ProN W3"/>
            <a:ea typeface="ヒラギノ角ゴ ProN W3"/>
            <a:cs typeface="ヒラギノ角ゴ ProN W3"/>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ヒラギノ角ゴ ProN W6"/>
        <a:ea typeface="ヒラギノ角ゴ ProN W6"/>
        <a:cs typeface="ヒラギノ角ゴ ProN W6"/>
      </a:majorFont>
      <a:minorFont>
        <a:latin typeface="ヒラギノ角ゴ ProN W6"/>
        <a:ea typeface="ヒラギノ角ゴ ProN W6"/>
        <a:cs typeface="ヒラギノ角ゴ ProN W6"/>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ヒラギノ角ゴ ProN W3"/>
            <a:ea typeface="ヒラギノ角ゴ ProN W3"/>
            <a:cs typeface="ヒラギノ角ゴ ProN W3"/>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289</TotalTime>
  <Words>507</Words>
  <Application>Microsoft Office PowerPoint</Application>
  <PresentationFormat>ユーザー設定</PresentationFormat>
  <Paragraphs>44</Paragraphs>
  <Slides>2</Slides>
  <Notes>2</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2</vt:i4>
      </vt:variant>
    </vt:vector>
  </HeadingPairs>
  <TitlesOfParts>
    <vt:vector size="5" baseType="lpstr">
      <vt:lpstr>ヒラギノ角ゴ ProN W3</vt:lpstr>
      <vt:lpstr>ヒラギノ角ゴ ProN W6</vt:lpstr>
      <vt:lpstr>21_BasicWhite</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髙橋 怜也</dc:creator>
  <cp:lastModifiedBy>坂佐井 実夢</cp:lastModifiedBy>
  <cp:revision>58</cp:revision>
  <cp:lastPrinted>2023-04-28T02:04:10Z</cp:lastPrinted>
  <dcterms:modified xsi:type="dcterms:W3CDTF">2023-05-30T02:42:42Z</dcterms:modified>
</cp:coreProperties>
</file>